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a45428cfc340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4b8ad3ba734ba4"/>
  </p:sldMasterIdLst>
  <p:sldIdLst>
    <p:sldId xmlns:r="http://schemas.openxmlformats.org/officeDocument/2006/relationships" id="256" r:id="Re439c72b8dbd4ac2"/>
    <p:sldId xmlns:r="http://schemas.openxmlformats.org/officeDocument/2006/relationships" id="257" r:id="R01b9edb0ae334c06"/>
    <p:sldId xmlns:r="http://schemas.openxmlformats.org/officeDocument/2006/relationships" id="258" r:id="R312465055e344fa6"/>
    <p:sldId xmlns:r="http://schemas.openxmlformats.org/officeDocument/2006/relationships" id="259" r:id="R5ee9558f1c724198"/>
    <p:sldId xmlns:r="http://schemas.openxmlformats.org/officeDocument/2006/relationships" id="260" r:id="R9014f2a7f9bf4e04"/>
    <p:sldId xmlns:r="http://schemas.openxmlformats.org/officeDocument/2006/relationships" id="261" r:id="R4962be2003f645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4b8ad3ba734ba4" /><Relationship Type="http://schemas.openxmlformats.org/officeDocument/2006/relationships/slide" Target="/ppt/slides/slide1.xml" Id="Re439c72b8dbd4ac2" /><Relationship Type="http://schemas.openxmlformats.org/officeDocument/2006/relationships/slide" Target="/ppt/slides/slide2.xml" Id="R01b9edb0ae334c06" /><Relationship Type="http://schemas.openxmlformats.org/officeDocument/2006/relationships/slide" Target="/ppt/slides/slide3.xml" Id="R312465055e344fa6" /><Relationship Type="http://schemas.openxmlformats.org/officeDocument/2006/relationships/slide" Target="/ppt/slides/slide4.xml" Id="R5ee9558f1c724198" /><Relationship Type="http://schemas.openxmlformats.org/officeDocument/2006/relationships/slide" Target="/ppt/slides/slide5.xml" Id="R9014f2a7f9bf4e04" /><Relationship Type="http://schemas.openxmlformats.org/officeDocument/2006/relationships/slide" Target="/ppt/slides/slide6.xml" Id="R4962be2003f645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c00b6453354c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a7bd4b5b14a82" /><Relationship Type="http://schemas.openxmlformats.org/officeDocument/2006/relationships/theme" Target="/ppt/slideMasters/theme/theme1.xml" Id="Ra5a7b1a819f644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1a7bd4b5b14a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14491c94c4b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51ea48b0d46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e888ae75749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ed42a21684c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c6cc53b9241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9875d22464a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SOLVANG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Sverresgate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12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asbjorn@solvang-revisjon.no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www.solvang-revisjon.no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888 048 472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