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645cfe7094c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e0c771a514384"/>
  </p:sldMasterIdLst>
  <p:sldIdLst>
    <p:sldId xmlns:r="http://schemas.openxmlformats.org/officeDocument/2006/relationships" id="256" r:id="Rfe90cb57b4ef448c"/>
    <p:sldId xmlns:r="http://schemas.openxmlformats.org/officeDocument/2006/relationships" id="257" r:id="Radd497ca0b464e4d"/>
    <p:sldId xmlns:r="http://schemas.openxmlformats.org/officeDocument/2006/relationships" id="258" r:id="Rfeb71fbf8f7f447b"/>
    <p:sldId xmlns:r="http://schemas.openxmlformats.org/officeDocument/2006/relationships" id="259" r:id="Rb3fd6c23247146f0"/>
    <p:sldId xmlns:r="http://schemas.openxmlformats.org/officeDocument/2006/relationships" id="260" r:id="R5f899b960d2645c4"/>
    <p:sldId xmlns:r="http://schemas.openxmlformats.org/officeDocument/2006/relationships" id="261" r:id="R406b0d5263584eab"/>
    <p:sldId xmlns:r="http://schemas.openxmlformats.org/officeDocument/2006/relationships" id="262" r:id="R97e9a0bf2791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0c771a514384" /><Relationship Type="http://schemas.openxmlformats.org/officeDocument/2006/relationships/slide" Target="/ppt/slides/slide1.xml" Id="Rfe90cb57b4ef448c" /><Relationship Type="http://schemas.openxmlformats.org/officeDocument/2006/relationships/slide" Target="/ppt/slides/slide2.xml" Id="Radd497ca0b464e4d" /><Relationship Type="http://schemas.openxmlformats.org/officeDocument/2006/relationships/slide" Target="/ppt/slides/slide3.xml" Id="Rfeb71fbf8f7f447b" /><Relationship Type="http://schemas.openxmlformats.org/officeDocument/2006/relationships/slide" Target="/ppt/slides/slide4.xml" Id="Rb3fd6c23247146f0" /><Relationship Type="http://schemas.openxmlformats.org/officeDocument/2006/relationships/slide" Target="/ppt/slides/slide5.xml" Id="R5f899b960d2645c4" /><Relationship Type="http://schemas.openxmlformats.org/officeDocument/2006/relationships/slide" Target="/ppt/slides/slide6.xml" Id="R406b0d5263584eab" /><Relationship Type="http://schemas.openxmlformats.org/officeDocument/2006/relationships/slide" Target="/ppt/slides/slide7.xml" Id="R97e9a0bf2791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9828e01f3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08602fd92492d" /><Relationship Type="http://schemas.openxmlformats.org/officeDocument/2006/relationships/theme" Target="/ppt/slideMasters/theme/theme1.xml" Id="R856ceae6d143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08602fd92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a49d6236f40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931b0a080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ca0f047e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c126243ec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f9205fb94f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6c04309341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9daa9d48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JAKOB ENGER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LYSAKER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HAUGERUD VOLDEN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