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b2e903dc4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730441b1d4163"/>
  </p:sldMasterIdLst>
  <p:sldIdLst>
    <p:sldId xmlns:r="http://schemas.openxmlformats.org/officeDocument/2006/relationships" id="256" r:id="R68ee69c28acc4c3a"/>
    <p:sldId xmlns:r="http://schemas.openxmlformats.org/officeDocument/2006/relationships" id="257" r:id="R2422fa31da3d4866"/>
    <p:sldId xmlns:r="http://schemas.openxmlformats.org/officeDocument/2006/relationships" id="258" r:id="Rb3e9b091ce66423a"/>
    <p:sldId xmlns:r="http://schemas.openxmlformats.org/officeDocument/2006/relationships" id="259" r:id="R343e7e26f8804193"/>
    <p:sldId xmlns:r="http://schemas.openxmlformats.org/officeDocument/2006/relationships" id="260" r:id="R0bf4c56a55674ce2"/>
    <p:sldId xmlns:r="http://schemas.openxmlformats.org/officeDocument/2006/relationships" id="261" r:id="R48ee4c2b8e8f4160"/>
    <p:sldId xmlns:r="http://schemas.openxmlformats.org/officeDocument/2006/relationships" id="262" r:id="R2a352b81fb5b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730441b1d4163" /><Relationship Type="http://schemas.openxmlformats.org/officeDocument/2006/relationships/slide" Target="/ppt/slides/slide1.xml" Id="R68ee69c28acc4c3a" /><Relationship Type="http://schemas.openxmlformats.org/officeDocument/2006/relationships/slide" Target="/ppt/slides/slide2.xml" Id="R2422fa31da3d4866" /><Relationship Type="http://schemas.openxmlformats.org/officeDocument/2006/relationships/slide" Target="/ppt/slides/slide3.xml" Id="Rb3e9b091ce66423a" /><Relationship Type="http://schemas.openxmlformats.org/officeDocument/2006/relationships/slide" Target="/ppt/slides/slide4.xml" Id="R343e7e26f8804193" /><Relationship Type="http://schemas.openxmlformats.org/officeDocument/2006/relationships/slide" Target="/ppt/slides/slide5.xml" Id="R0bf4c56a55674ce2" /><Relationship Type="http://schemas.openxmlformats.org/officeDocument/2006/relationships/slide" Target="/ppt/slides/slide6.xml" Id="R48ee4c2b8e8f4160" /><Relationship Type="http://schemas.openxmlformats.org/officeDocument/2006/relationships/slide" Target="/ppt/slides/slide7.xml" Id="R2a352b81fb5b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0db83f982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5dcf727c4f9c" /><Relationship Type="http://schemas.openxmlformats.org/officeDocument/2006/relationships/theme" Target="/ppt/slideMasters/theme/theme1.xml" Id="Rd6422e038ade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d5dcf727c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11d29801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2e3bfe32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c9868278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4a6eb6bb5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5405409fe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8fb261b34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cdbb4b0a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VIGMOSTAD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JAN SIGURD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Middelfarts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