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f92c66cf4e45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5209de16b340f9"/>
  </p:sldMasterIdLst>
  <p:sldIdLst>
    <p:sldId xmlns:r="http://schemas.openxmlformats.org/officeDocument/2006/relationships" id="256" r:id="R0f50157d72c94f0a"/>
    <p:sldId xmlns:r="http://schemas.openxmlformats.org/officeDocument/2006/relationships" id="257" r:id="R7b5f04df87914080"/>
    <p:sldId xmlns:r="http://schemas.openxmlformats.org/officeDocument/2006/relationships" id="258" r:id="Rb41dca4d9b08464d"/>
    <p:sldId xmlns:r="http://schemas.openxmlformats.org/officeDocument/2006/relationships" id="259" r:id="R6025ef8b37e84b38"/>
    <p:sldId xmlns:r="http://schemas.openxmlformats.org/officeDocument/2006/relationships" id="260" r:id="R35eca737fa654420"/>
    <p:sldId xmlns:r="http://schemas.openxmlformats.org/officeDocument/2006/relationships" id="261" r:id="Rc221c47e744a4014"/>
    <p:sldId xmlns:r="http://schemas.openxmlformats.org/officeDocument/2006/relationships" id="262" r:id="Rd3296095e38248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5209de16b340f9" /><Relationship Type="http://schemas.openxmlformats.org/officeDocument/2006/relationships/slide" Target="/ppt/slides/slide1.xml" Id="R0f50157d72c94f0a" /><Relationship Type="http://schemas.openxmlformats.org/officeDocument/2006/relationships/slide" Target="/ppt/slides/slide2.xml" Id="R7b5f04df87914080" /><Relationship Type="http://schemas.openxmlformats.org/officeDocument/2006/relationships/slide" Target="/ppt/slides/slide3.xml" Id="Rb41dca4d9b08464d" /><Relationship Type="http://schemas.openxmlformats.org/officeDocument/2006/relationships/slide" Target="/ppt/slides/slide4.xml" Id="R6025ef8b37e84b38" /><Relationship Type="http://schemas.openxmlformats.org/officeDocument/2006/relationships/slide" Target="/ppt/slides/slide5.xml" Id="R35eca737fa654420" /><Relationship Type="http://schemas.openxmlformats.org/officeDocument/2006/relationships/slide" Target="/ppt/slides/slide6.xml" Id="Rc221c47e744a4014" /><Relationship Type="http://schemas.openxmlformats.org/officeDocument/2006/relationships/slide" Target="/ppt/slides/slide7.xml" Id="Rd3296095e38248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5165683a5044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2bb800bfcd4f71" /><Relationship Type="http://schemas.openxmlformats.org/officeDocument/2006/relationships/theme" Target="/ppt/slideMasters/theme/theme1.xml" Id="R9726892c66ef47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2bb800bfcd4f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22f12186f47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22bd455fad41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72272f6e241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753bd8872844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52e83b48f64f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b8dafdfffd45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5549c28a0d4c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GOSSA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GOSSA INVEST AS ble etablert [år] og holder til i Kragerø.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−232 044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3 696 942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19 305 134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20 320 915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STÄRK LARS EIVIND  –  37,4 %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GURRICH MARIANNE STÄRK  –  23,9 %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STÄRK HANNE MARI  –  23,9 %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STÄRK INGER MARI  –  14,9 %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GOSSA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Kutterveien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3772 Kragerø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887 420 122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GOSSA INVEST AS</a:t>
            </a:r>
          </a:p>
        </p:txBody>
      </p:sp>
    </p:spTree>
  </p:cSld>
  <p:clrMapOvr>
    <a:masterClrMapping xmlns:a="http://schemas.openxmlformats.org/drawingml/2006/main"/>
  </p:clrMapOvr>
</p:sld>
</file>