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7179330be749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58de9a063449b3"/>
  </p:sldMasterIdLst>
  <p:sldIdLst>
    <p:sldId xmlns:r="http://schemas.openxmlformats.org/officeDocument/2006/relationships" id="256" r:id="R3021bf4723224ee9"/>
    <p:sldId xmlns:r="http://schemas.openxmlformats.org/officeDocument/2006/relationships" id="257" r:id="R53fcfa8acbbf464c"/>
    <p:sldId xmlns:r="http://schemas.openxmlformats.org/officeDocument/2006/relationships" id="258" r:id="Rc2b421b0f00e4f24"/>
    <p:sldId xmlns:r="http://schemas.openxmlformats.org/officeDocument/2006/relationships" id="259" r:id="R038e0ae109914694"/>
    <p:sldId xmlns:r="http://schemas.openxmlformats.org/officeDocument/2006/relationships" id="260" r:id="R574dccd3e7274156"/>
    <p:sldId xmlns:r="http://schemas.openxmlformats.org/officeDocument/2006/relationships" id="261" r:id="R6cc137164f1b4a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8de9a063449b3" /><Relationship Type="http://schemas.openxmlformats.org/officeDocument/2006/relationships/slide" Target="/ppt/slides/slide1.xml" Id="R3021bf4723224ee9" /><Relationship Type="http://schemas.openxmlformats.org/officeDocument/2006/relationships/slide" Target="/ppt/slides/slide2.xml" Id="R53fcfa8acbbf464c" /><Relationship Type="http://schemas.openxmlformats.org/officeDocument/2006/relationships/slide" Target="/ppt/slides/slide3.xml" Id="Rc2b421b0f00e4f24" /><Relationship Type="http://schemas.openxmlformats.org/officeDocument/2006/relationships/slide" Target="/ppt/slides/slide4.xml" Id="R038e0ae109914694" /><Relationship Type="http://schemas.openxmlformats.org/officeDocument/2006/relationships/slide" Target="/ppt/slides/slide5.xml" Id="R574dccd3e7274156" /><Relationship Type="http://schemas.openxmlformats.org/officeDocument/2006/relationships/slide" Target="/ppt/slides/slide6.xml" Id="R6cc137164f1b4a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368650aeb49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db5fc5daf4126" /><Relationship Type="http://schemas.openxmlformats.org/officeDocument/2006/relationships/theme" Target="/ppt/slideMasters/theme/theme1.xml" Id="R276ac8444ed34e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6db5fc5daf41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4555a6f4342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ea986e2714b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5d83f861346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59fc3c194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f19a0c99e4e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224d5ed0c47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Kutterveien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