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b612b01b1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8e715e578425f"/>
  </p:sldMasterIdLst>
  <p:sldIdLst>
    <p:sldId xmlns:r="http://schemas.openxmlformats.org/officeDocument/2006/relationships" id="256" r:id="R3e68288fea804c33"/>
    <p:sldId xmlns:r="http://schemas.openxmlformats.org/officeDocument/2006/relationships" id="257" r:id="R38aef71a0d8944d1"/>
    <p:sldId xmlns:r="http://schemas.openxmlformats.org/officeDocument/2006/relationships" id="258" r:id="R5ff891c399414c86"/>
    <p:sldId xmlns:r="http://schemas.openxmlformats.org/officeDocument/2006/relationships" id="259" r:id="Rc52c77584db641b5"/>
    <p:sldId xmlns:r="http://schemas.openxmlformats.org/officeDocument/2006/relationships" id="260" r:id="Rf6caf1c5a72340c1"/>
    <p:sldId xmlns:r="http://schemas.openxmlformats.org/officeDocument/2006/relationships" id="261" r:id="R78db2d6acb8e4477"/>
    <p:sldId xmlns:r="http://schemas.openxmlformats.org/officeDocument/2006/relationships" id="262" r:id="Radf25617ed11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8e715e578425f" /><Relationship Type="http://schemas.openxmlformats.org/officeDocument/2006/relationships/slide" Target="/ppt/slides/slide1.xml" Id="R3e68288fea804c33" /><Relationship Type="http://schemas.openxmlformats.org/officeDocument/2006/relationships/slide" Target="/ppt/slides/slide2.xml" Id="R38aef71a0d8944d1" /><Relationship Type="http://schemas.openxmlformats.org/officeDocument/2006/relationships/slide" Target="/ppt/slides/slide3.xml" Id="R5ff891c399414c86" /><Relationship Type="http://schemas.openxmlformats.org/officeDocument/2006/relationships/slide" Target="/ppt/slides/slide4.xml" Id="Rc52c77584db641b5" /><Relationship Type="http://schemas.openxmlformats.org/officeDocument/2006/relationships/slide" Target="/ppt/slides/slide5.xml" Id="Rf6caf1c5a72340c1" /><Relationship Type="http://schemas.openxmlformats.org/officeDocument/2006/relationships/slide" Target="/ppt/slides/slide6.xml" Id="R78db2d6acb8e4477" /><Relationship Type="http://schemas.openxmlformats.org/officeDocument/2006/relationships/slide" Target="/ppt/slides/slide7.xml" Id="Radf25617ed11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4238a3fe9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12bc2e69e4880" /><Relationship Type="http://schemas.openxmlformats.org/officeDocument/2006/relationships/theme" Target="/ppt/slideMasters/theme/theme1.xml" Id="Ra8a379228af8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12bc2e69e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c15b9e0e9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f8d042957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bb895d9eb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ddbaea8a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ebdf5519f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23f354b67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3bbb0ebe7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NÆSBØ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INVEST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12 172 312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ARNFINN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TORKIL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Kolbuvegen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