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4dfda311274f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0678781be24466"/>
  </p:sldMasterIdLst>
  <p:sldIdLst>
    <p:sldId xmlns:r="http://schemas.openxmlformats.org/officeDocument/2006/relationships" id="256" r:id="R94e5a009d2f04d08"/>
    <p:sldId xmlns:r="http://schemas.openxmlformats.org/officeDocument/2006/relationships" id="257" r:id="R144547af062240e1"/>
    <p:sldId xmlns:r="http://schemas.openxmlformats.org/officeDocument/2006/relationships" id="258" r:id="R79d79bd930ac4a62"/>
    <p:sldId xmlns:r="http://schemas.openxmlformats.org/officeDocument/2006/relationships" id="259" r:id="Ra5ebb1c58a2c4660"/>
    <p:sldId xmlns:r="http://schemas.openxmlformats.org/officeDocument/2006/relationships" id="260" r:id="Raf55be56679740f5"/>
    <p:sldId xmlns:r="http://schemas.openxmlformats.org/officeDocument/2006/relationships" id="261" r:id="R6c097b1d846443e4"/>
    <p:sldId xmlns:r="http://schemas.openxmlformats.org/officeDocument/2006/relationships" id="262" r:id="Rd91d4a96929341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678781be24466" /><Relationship Type="http://schemas.openxmlformats.org/officeDocument/2006/relationships/slide" Target="/ppt/slides/slide1.xml" Id="R94e5a009d2f04d08" /><Relationship Type="http://schemas.openxmlformats.org/officeDocument/2006/relationships/slide" Target="/ppt/slides/slide2.xml" Id="R144547af062240e1" /><Relationship Type="http://schemas.openxmlformats.org/officeDocument/2006/relationships/slide" Target="/ppt/slides/slide3.xml" Id="R79d79bd930ac4a62" /><Relationship Type="http://schemas.openxmlformats.org/officeDocument/2006/relationships/slide" Target="/ppt/slides/slide4.xml" Id="Ra5ebb1c58a2c4660" /><Relationship Type="http://schemas.openxmlformats.org/officeDocument/2006/relationships/slide" Target="/ppt/slides/slide5.xml" Id="Raf55be56679740f5" /><Relationship Type="http://schemas.openxmlformats.org/officeDocument/2006/relationships/slide" Target="/ppt/slides/slide6.xml" Id="R6c097b1d846443e4" /><Relationship Type="http://schemas.openxmlformats.org/officeDocument/2006/relationships/slide" Target="/ppt/slides/slide7.xml" Id="Rd91d4a96929341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dd1f47cc041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cf09ba1764cad" /><Relationship Type="http://schemas.openxmlformats.org/officeDocument/2006/relationships/theme" Target="/ppt/slideMasters/theme/theme1.xml" Id="Rf51f535d3a174a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7cf09ba176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84a0bdd2440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8e9e8e7d943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d1e0f56794a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0b8be4ebd43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2bbc9a3464f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769de819641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b42e36abb4a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887 324 832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