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9b440dce6447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59f8ac074d4ea1"/>
  </p:sldMasterIdLst>
  <p:sldIdLst>
    <p:sldId xmlns:r="http://schemas.openxmlformats.org/officeDocument/2006/relationships" id="256" r:id="R63b7447dad21450e"/>
    <p:sldId xmlns:r="http://schemas.openxmlformats.org/officeDocument/2006/relationships" id="257" r:id="R192302771f874751"/>
    <p:sldId xmlns:r="http://schemas.openxmlformats.org/officeDocument/2006/relationships" id="258" r:id="Rf6b2385668954c06"/>
    <p:sldId xmlns:r="http://schemas.openxmlformats.org/officeDocument/2006/relationships" id="259" r:id="Rc2fa0899078f4fad"/>
    <p:sldId xmlns:r="http://schemas.openxmlformats.org/officeDocument/2006/relationships" id="260" r:id="Rad61d6b35703462d"/>
    <p:sldId xmlns:r="http://schemas.openxmlformats.org/officeDocument/2006/relationships" id="261" r:id="Ra6ff6f7246ee47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9f8ac074d4ea1" /><Relationship Type="http://schemas.openxmlformats.org/officeDocument/2006/relationships/slide" Target="/ppt/slides/slide1.xml" Id="R63b7447dad21450e" /><Relationship Type="http://schemas.openxmlformats.org/officeDocument/2006/relationships/slide" Target="/ppt/slides/slide2.xml" Id="R192302771f874751" /><Relationship Type="http://schemas.openxmlformats.org/officeDocument/2006/relationships/slide" Target="/ppt/slides/slide3.xml" Id="Rf6b2385668954c06" /><Relationship Type="http://schemas.openxmlformats.org/officeDocument/2006/relationships/slide" Target="/ppt/slides/slide4.xml" Id="Rc2fa0899078f4fad" /><Relationship Type="http://schemas.openxmlformats.org/officeDocument/2006/relationships/slide" Target="/ppt/slides/slide5.xml" Id="Rad61d6b35703462d" /><Relationship Type="http://schemas.openxmlformats.org/officeDocument/2006/relationships/slide" Target="/ppt/slides/slide6.xml" Id="Ra6ff6f7246ee47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b617cd1c947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5995ee1da40bb" /><Relationship Type="http://schemas.openxmlformats.org/officeDocument/2006/relationships/theme" Target="/ppt/slideMasters/theme/theme1.xml" Id="Ra8eb8fb98cfd49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5995ee1da40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e58eb32a9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6ab5befd743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63379b60246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df9792eef42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60b0f8d0a42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6fd53c5fc45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887 324 832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