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f460db3dd93455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9d2bed394c04c76"/>
  </p:sldMasterIdLst>
  <p:sldIdLst>
    <p:sldId xmlns:r="http://schemas.openxmlformats.org/officeDocument/2006/relationships" id="256" r:id="R82bf6fd78fa84e67"/>
    <p:sldId xmlns:r="http://schemas.openxmlformats.org/officeDocument/2006/relationships" id="257" r:id="R7169834c09874029"/>
    <p:sldId xmlns:r="http://schemas.openxmlformats.org/officeDocument/2006/relationships" id="258" r:id="R67fd40dfb1b94a68"/>
    <p:sldId xmlns:r="http://schemas.openxmlformats.org/officeDocument/2006/relationships" id="259" r:id="R6833cb267ed84089"/>
    <p:sldId xmlns:r="http://schemas.openxmlformats.org/officeDocument/2006/relationships" id="260" r:id="Rfb4c8475b82e4e04"/>
    <p:sldId xmlns:r="http://schemas.openxmlformats.org/officeDocument/2006/relationships" id="261" r:id="R0d68c9e4a8f14ebb"/>
    <p:sldId xmlns:r="http://schemas.openxmlformats.org/officeDocument/2006/relationships" id="262" r:id="R134cd02ca3fe40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d2bed394c04c76" /><Relationship Type="http://schemas.openxmlformats.org/officeDocument/2006/relationships/slide" Target="/ppt/slides/slide1.xml" Id="R82bf6fd78fa84e67" /><Relationship Type="http://schemas.openxmlformats.org/officeDocument/2006/relationships/slide" Target="/ppt/slides/slide2.xml" Id="R7169834c09874029" /><Relationship Type="http://schemas.openxmlformats.org/officeDocument/2006/relationships/slide" Target="/ppt/slides/slide3.xml" Id="R67fd40dfb1b94a68" /><Relationship Type="http://schemas.openxmlformats.org/officeDocument/2006/relationships/slide" Target="/ppt/slides/slide4.xml" Id="R6833cb267ed84089" /><Relationship Type="http://schemas.openxmlformats.org/officeDocument/2006/relationships/slide" Target="/ppt/slides/slide5.xml" Id="Rfb4c8475b82e4e04" /><Relationship Type="http://schemas.openxmlformats.org/officeDocument/2006/relationships/slide" Target="/ppt/slides/slide6.xml" Id="R0d68c9e4a8f14ebb" /><Relationship Type="http://schemas.openxmlformats.org/officeDocument/2006/relationships/slide" Target="/ppt/slides/slide7.xml" Id="R134cd02ca3fe40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9fa663a7a048e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535e4b0059429f" /><Relationship Type="http://schemas.openxmlformats.org/officeDocument/2006/relationships/theme" Target="/ppt/slideMasters/theme/theme1.xml" Id="Rf843d18a4fac481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0535e4b0059429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94309330c345a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a6696688d1418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41ee8abd1243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d88370eabc4aa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e295f6eebf4ae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7c066175f64f0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75fd5adf47422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ALSAKER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ALSAKER AS ble etablert [år] og holder til i Onarheim.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−4 256 766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326 156 206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756 125 808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1 673 335 067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MEIDELL 99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Flakkavågsvegen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5694 Onarheim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43 01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887 259 682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AS</a:t>
            </a:r>
          </a:p>
        </p:txBody>
      </p:sp>
    </p:spTree>
  </p:cSld>
  <p:clrMapOvr>
    <a:masterClrMapping xmlns:a="http://schemas.openxmlformats.org/drawingml/2006/main"/>
  </p:clrMapOvr>
</p:sld>
</file>