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987ddd682940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17cf68e6d0477a"/>
  </p:sldMasterIdLst>
  <p:sldIdLst>
    <p:sldId xmlns:r="http://schemas.openxmlformats.org/officeDocument/2006/relationships" id="256" r:id="R28e36138ec814068"/>
    <p:sldId xmlns:r="http://schemas.openxmlformats.org/officeDocument/2006/relationships" id="257" r:id="R16147492df1845f8"/>
    <p:sldId xmlns:r="http://schemas.openxmlformats.org/officeDocument/2006/relationships" id="258" r:id="Rd221745060f042fa"/>
    <p:sldId xmlns:r="http://schemas.openxmlformats.org/officeDocument/2006/relationships" id="259" r:id="Rdc127bdd3c0842a7"/>
    <p:sldId xmlns:r="http://schemas.openxmlformats.org/officeDocument/2006/relationships" id="260" r:id="R9db3442aa7c144bd"/>
    <p:sldId xmlns:r="http://schemas.openxmlformats.org/officeDocument/2006/relationships" id="261" r:id="Rbe8863cac2f8481f"/>
    <p:sldId xmlns:r="http://schemas.openxmlformats.org/officeDocument/2006/relationships" id="262" r:id="R4cb770949be146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7cf68e6d0477a" /><Relationship Type="http://schemas.openxmlformats.org/officeDocument/2006/relationships/slide" Target="/ppt/slides/slide1.xml" Id="R28e36138ec814068" /><Relationship Type="http://schemas.openxmlformats.org/officeDocument/2006/relationships/slide" Target="/ppt/slides/slide2.xml" Id="R16147492df1845f8" /><Relationship Type="http://schemas.openxmlformats.org/officeDocument/2006/relationships/slide" Target="/ppt/slides/slide3.xml" Id="Rd221745060f042fa" /><Relationship Type="http://schemas.openxmlformats.org/officeDocument/2006/relationships/slide" Target="/ppt/slides/slide4.xml" Id="Rdc127bdd3c0842a7" /><Relationship Type="http://schemas.openxmlformats.org/officeDocument/2006/relationships/slide" Target="/ppt/slides/slide5.xml" Id="R9db3442aa7c144bd" /><Relationship Type="http://schemas.openxmlformats.org/officeDocument/2006/relationships/slide" Target="/ppt/slides/slide6.xml" Id="Rbe8863cac2f8481f" /><Relationship Type="http://schemas.openxmlformats.org/officeDocument/2006/relationships/slide" Target="/ppt/slides/slide7.xml" Id="R4cb770949be146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74689b69541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e53a3894341dc" /><Relationship Type="http://schemas.openxmlformats.org/officeDocument/2006/relationships/theme" Target="/ppt/slideMasters/theme/theme1.xml" Id="Rab7860ae776c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5e53a3894341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35d6fc8e941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3b7e32b864f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d8b7d7fbf4a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cc95d97c0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30fc223f548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c8b4a09f74e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33bac4e194c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ASA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18 422 000 000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33 634 000 000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TRG HOLDING AS  –  68,2 %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UBS AG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TVENGE TORSTEIN INGVALD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886 581 432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