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e8d9bb2e3446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657cac5a40408f"/>
  </p:sldMasterIdLst>
  <p:sldIdLst>
    <p:sldId xmlns:r="http://schemas.openxmlformats.org/officeDocument/2006/relationships" id="256" r:id="Rfb92f25165fa4158"/>
    <p:sldId xmlns:r="http://schemas.openxmlformats.org/officeDocument/2006/relationships" id="257" r:id="Rd2d75ee957d246cb"/>
    <p:sldId xmlns:r="http://schemas.openxmlformats.org/officeDocument/2006/relationships" id="258" r:id="Rfd3e41c5381f4d3c"/>
    <p:sldId xmlns:r="http://schemas.openxmlformats.org/officeDocument/2006/relationships" id="259" r:id="Ra05e8d9f5ce84931"/>
    <p:sldId xmlns:r="http://schemas.openxmlformats.org/officeDocument/2006/relationships" id="260" r:id="Rbd857ce609624ffb"/>
    <p:sldId xmlns:r="http://schemas.openxmlformats.org/officeDocument/2006/relationships" id="261" r:id="R405f426044764fbe"/>
    <p:sldId xmlns:r="http://schemas.openxmlformats.org/officeDocument/2006/relationships" id="262" r:id="Re8576f2033db48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657cac5a40408f" /><Relationship Type="http://schemas.openxmlformats.org/officeDocument/2006/relationships/slide" Target="/ppt/slides/slide1.xml" Id="Rfb92f25165fa4158" /><Relationship Type="http://schemas.openxmlformats.org/officeDocument/2006/relationships/slide" Target="/ppt/slides/slide2.xml" Id="Rd2d75ee957d246cb" /><Relationship Type="http://schemas.openxmlformats.org/officeDocument/2006/relationships/slide" Target="/ppt/slides/slide3.xml" Id="Rfd3e41c5381f4d3c" /><Relationship Type="http://schemas.openxmlformats.org/officeDocument/2006/relationships/slide" Target="/ppt/slides/slide4.xml" Id="Ra05e8d9f5ce84931" /><Relationship Type="http://schemas.openxmlformats.org/officeDocument/2006/relationships/slide" Target="/ppt/slides/slide5.xml" Id="Rbd857ce609624ffb" /><Relationship Type="http://schemas.openxmlformats.org/officeDocument/2006/relationships/slide" Target="/ppt/slides/slide6.xml" Id="R405f426044764fbe" /><Relationship Type="http://schemas.openxmlformats.org/officeDocument/2006/relationships/slide" Target="/ppt/slides/slide7.xml" Id="Re8576f2033db48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7deef222794b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33681aa8b4b70" /><Relationship Type="http://schemas.openxmlformats.org/officeDocument/2006/relationships/theme" Target="/ppt/slideMasters/theme/theme1.xml" Id="R8b1ba6f0b07249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c33681aa8b4b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2eb66a7db4a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69269c5d844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0fbabe00848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aa8d744244e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d3bb491bb4b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b54d9065649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378721eed46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STARSHIP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STARSHIP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STARSHIP INVESTMENTS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STARSHIP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STARSHIP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STARSHIP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41 713 374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36 195 514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36 372 712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412 120 131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441 774 204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STARSHIP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ALEXANDRA PONTINE PAUS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ALEXANDRA PONTINE PAUS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STARSHIP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Axera Business Management AS, Haakon VIIs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886 508 212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STARSHIP INVESTMENTS AS</a:t>
            </a:r>
          </a:p>
        </p:txBody>
      </p:sp>
    </p:spTree>
  </p:cSld>
  <p:clrMapOvr>
    <a:masterClrMapping xmlns:a="http://schemas.openxmlformats.org/drawingml/2006/main"/>
  </p:clrMapOvr>
</p:sld>
</file>