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b885d8e26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90b119cf340c5"/>
  </p:sldMasterIdLst>
  <p:sldIdLst>
    <p:sldId xmlns:r="http://schemas.openxmlformats.org/officeDocument/2006/relationships" id="256" r:id="R3e3882b781c6461e"/>
    <p:sldId xmlns:r="http://schemas.openxmlformats.org/officeDocument/2006/relationships" id="257" r:id="Rd4980c8d094b4a53"/>
    <p:sldId xmlns:r="http://schemas.openxmlformats.org/officeDocument/2006/relationships" id="258" r:id="R4f9fd3be6fde417d"/>
    <p:sldId xmlns:r="http://schemas.openxmlformats.org/officeDocument/2006/relationships" id="259" r:id="Rc62219bec9ed43cc"/>
    <p:sldId xmlns:r="http://schemas.openxmlformats.org/officeDocument/2006/relationships" id="260" r:id="R764ea6ed24f14980"/>
    <p:sldId xmlns:r="http://schemas.openxmlformats.org/officeDocument/2006/relationships" id="261" r:id="R605012e7e83e4688"/>
    <p:sldId xmlns:r="http://schemas.openxmlformats.org/officeDocument/2006/relationships" id="262" r:id="Raa10617fa208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90b119cf340c5" /><Relationship Type="http://schemas.openxmlformats.org/officeDocument/2006/relationships/slide" Target="/ppt/slides/slide1.xml" Id="R3e3882b781c6461e" /><Relationship Type="http://schemas.openxmlformats.org/officeDocument/2006/relationships/slide" Target="/ppt/slides/slide2.xml" Id="Rd4980c8d094b4a53" /><Relationship Type="http://schemas.openxmlformats.org/officeDocument/2006/relationships/slide" Target="/ppt/slides/slide3.xml" Id="R4f9fd3be6fde417d" /><Relationship Type="http://schemas.openxmlformats.org/officeDocument/2006/relationships/slide" Target="/ppt/slides/slide4.xml" Id="Rc62219bec9ed43cc" /><Relationship Type="http://schemas.openxmlformats.org/officeDocument/2006/relationships/slide" Target="/ppt/slides/slide5.xml" Id="R764ea6ed24f14980" /><Relationship Type="http://schemas.openxmlformats.org/officeDocument/2006/relationships/slide" Target="/ppt/slides/slide6.xml" Id="R605012e7e83e4688" /><Relationship Type="http://schemas.openxmlformats.org/officeDocument/2006/relationships/slide" Target="/ppt/slides/slide7.xml" Id="Raa10617fa208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2c0ae40c9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0a59b4b5942af" /><Relationship Type="http://schemas.openxmlformats.org/officeDocument/2006/relationships/theme" Target="/ppt/slideMasters/theme/theme1.xml" Id="R4b192dea9beb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0a59b4b59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aec12969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8fb3d5e6c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e58e506c6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e8dcfee6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d970278a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df2b3910e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a120f466f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TRICOLOR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TRICOLOR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14 062 895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96 986 976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100 261 725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ANKER-RASCH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ANKER-RASCH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886 011 032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