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f50c73032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3143a43e9434b"/>
  </p:sldMasterIdLst>
  <p:sldIdLst>
    <p:sldId xmlns:r="http://schemas.openxmlformats.org/officeDocument/2006/relationships" id="256" r:id="Re57d6312dccd4f9c"/>
    <p:sldId xmlns:r="http://schemas.openxmlformats.org/officeDocument/2006/relationships" id="257" r:id="R49a2d49c2f444997"/>
    <p:sldId xmlns:r="http://schemas.openxmlformats.org/officeDocument/2006/relationships" id="258" r:id="R5bd1f7a551ff43de"/>
    <p:sldId xmlns:r="http://schemas.openxmlformats.org/officeDocument/2006/relationships" id="259" r:id="R25154578f4bb4f1f"/>
    <p:sldId xmlns:r="http://schemas.openxmlformats.org/officeDocument/2006/relationships" id="260" r:id="Rdd4814c0fce44fbf"/>
    <p:sldId xmlns:r="http://schemas.openxmlformats.org/officeDocument/2006/relationships" id="261" r:id="R87f204e9b0734580"/>
    <p:sldId xmlns:r="http://schemas.openxmlformats.org/officeDocument/2006/relationships" id="262" r:id="R662a60b0a5fb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3143a43e9434b" /><Relationship Type="http://schemas.openxmlformats.org/officeDocument/2006/relationships/slide" Target="/ppt/slides/slide1.xml" Id="Re57d6312dccd4f9c" /><Relationship Type="http://schemas.openxmlformats.org/officeDocument/2006/relationships/slide" Target="/ppt/slides/slide2.xml" Id="R49a2d49c2f444997" /><Relationship Type="http://schemas.openxmlformats.org/officeDocument/2006/relationships/slide" Target="/ppt/slides/slide3.xml" Id="R5bd1f7a551ff43de" /><Relationship Type="http://schemas.openxmlformats.org/officeDocument/2006/relationships/slide" Target="/ppt/slides/slide4.xml" Id="R25154578f4bb4f1f" /><Relationship Type="http://schemas.openxmlformats.org/officeDocument/2006/relationships/slide" Target="/ppt/slides/slide5.xml" Id="Rdd4814c0fce44fbf" /><Relationship Type="http://schemas.openxmlformats.org/officeDocument/2006/relationships/slide" Target="/ppt/slides/slide6.xml" Id="R87f204e9b0734580" /><Relationship Type="http://schemas.openxmlformats.org/officeDocument/2006/relationships/slide" Target="/ppt/slides/slide7.xml" Id="R662a60b0a5fb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64a8d3a79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b774a7b9a409c" /><Relationship Type="http://schemas.openxmlformats.org/officeDocument/2006/relationships/theme" Target="/ppt/slideMasters/theme/theme1.xml" Id="R5555690d83ce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b774a7b9a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9c78679d4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3b171070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e8b60bdb1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b445d8e6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f2218609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915cf4a7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dda56aec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GRAND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59 575 237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−4 319 540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