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ebbfef2ae4b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8afc1f12294cff"/>
  </p:sldMasterIdLst>
  <p:sldIdLst>
    <p:sldId xmlns:r="http://schemas.openxmlformats.org/officeDocument/2006/relationships" id="256" r:id="R23d8145fb1924268"/>
    <p:sldId xmlns:r="http://schemas.openxmlformats.org/officeDocument/2006/relationships" id="257" r:id="Rd1bd074d7b4a4560"/>
    <p:sldId xmlns:r="http://schemas.openxmlformats.org/officeDocument/2006/relationships" id="258" r:id="Rc79b5a00ab7a4c00"/>
    <p:sldId xmlns:r="http://schemas.openxmlformats.org/officeDocument/2006/relationships" id="259" r:id="Ra8633df334e040b5"/>
    <p:sldId xmlns:r="http://schemas.openxmlformats.org/officeDocument/2006/relationships" id="260" r:id="R8c0377995bb64354"/>
    <p:sldId xmlns:r="http://schemas.openxmlformats.org/officeDocument/2006/relationships" id="261" r:id="Rf9b1eec977de43a6"/>
    <p:sldId xmlns:r="http://schemas.openxmlformats.org/officeDocument/2006/relationships" id="262" r:id="Rc44715605cdc40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afc1f12294cff" /><Relationship Type="http://schemas.openxmlformats.org/officeDocument/2006/relationships/slide" Target="/ppt/slides/slide1.xml" Id="R23d8145fb1924268" /><Relationship Type="http://schemas.openxmlformats.org/officeDocument/2006/relationships/slide" Target="/ppt/slides/slide2.xml" Id="Rd1bd074d7b4a4560" /><Relationship Type="http://schemas.openxmlformats.org/officeDocument/2006/relationships/slide" Target="/ppt/slides/slide3.xml" Id="Rc79b5a00ab7a4c00" /><Relationship Type="http://schemas.openxmlformats.org/officeDocument/2006/relationships/slide" Target="/ppt/slides/slide4.xml" Id="Ra8633df334e040b5" /><Relationship Type="http://schemas.openxmlformats.org/officeDocument/2006/relationships/slide" Target="/ppt/slides/slide5.xml" Id="R8c0377995bb64354" /><Relationship Type="http://schemas.openxmlformats.org/officeDocument/2006/relationships/slide" Target="/ppt/slides/slide6.xml" Id="Rf9b1eec977de43a6" /><Relationship Type="http://schemas.openxmlformats.org/officeDocument/2006/relationships/slide" Target="/ppt/slides/slide7.xml" Id="Rc44715605cdc40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ade5b00ab40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3a8b6a08b469e" /><Relationship Type="http://schemas.openxmlformats.org/officeDocument/2006/relationships/theme" Target="/ppt/slideMasters/theme/theme1.xml" Id="Ra532911187764b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13a8b6a08b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aeff068ae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536e978e443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64bbd54b341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90143a73f41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47bdf1e4e41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3f8a7c62c4d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8e4ae085949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INGO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38 178 560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39 888 729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ANKER-RASCH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ANKER-RASCH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ANKER-RASCH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Hafsrødveien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67 40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885 010 962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