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d5484069914b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50096b64ee40cd"/>
  </p:sldMasterIdLst>
  <p:sldIdLst>
    <p:sldId xmlns:r="http://schemas.openxmlformats.org/officeDocument/2006/relationships" id="256" r:id="Ra1eec2f1675e41fd"/>
    <p:sldId xmlns:r="http://schemas.openxmlformats.org/officeDocument/2006/relationships" id="257" r:id="Rb9ab8185b44845eb"/>
    <p:sldId xmlns:r="http://schemas.openxmlformats.org/officeDocument/2006/relationships" id="258" r:id="Rf33c360be1474fa6"/>
    <p:sldId xmlns:r="http://schemas.openxmlformats.org/officeDocument/2006/relationships" id="259" r:id="R38e9e6dc96ea4ebe"/>
    <p:sldId xmlns:r="http://schemas.openxmlformats.org/officeDocument/2006/relationships" id="260" r:id="Rc4399a945ab7414a"/>
    <p:sldId xmlns:r="http://schemas.openxmlformats.org/officeDocument/2006/relationships" id="261" r:id="Raa314e65b357411a"/>
    <p:sldId xmlns:r="http://schemas.openxmlformats.org/officeDocument/2006/relationships" id="262" r:id="R68fa2085aeca48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0096b64ee40cd" /><Relationship Type="http://schemas.openxmlformats.org/officeDocument/2006/relationships/slide" Target="/ppt/slides/slide1.xml" Id="Ra1eec2f1675e41fd" /><Relationship Type="http://schemas.openxmlformats.org/officeDocument/2006/relationships/slide" Target="/ppt/slides/slide2.xml" Id="Rb9ab8185b44845eb" /><Relationship Type="http://schemas.openxmlformats.org/officeDocument/2006/relationships/slide" Target="/ppt/slides/slide3.xml" Id="Rf33c360be1474fa6" /><Relationship Type="http://schemas.openxmlformats.org/officeDocument/2006/relationships/slide" Target="/ppt/slides/slide4.xml" Id="R38e9e6dc96ea4ebe" /><Relationship Type="http://schemas.openxmlformats.org/officeDocument/2006/relationships/slide" Target="/ppt/slides/slide5.xml" Id="Rc4399a945ab7414a" /><Relationship Type="http://schemas.openxmlformats.org/officeDocument/2006/relationships/slide" Target="/ppt/slides/slide6.xml" Id="Raa314e65b357411a" /><Relationship Type="http://schemas.openxmlformats.org/officeDocument/2006/relationships/slide" Target="/ppt/slides/slide7.xml" Id="R68fa2085aeca48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996651e2a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d14d474b242c0" /><Relationship Type="http://schemas.openxmlformats.org/officeDocument/2006/relationships/theme" Target="/ppt/slideMasters/theme/theme1.xml" Id="Re6d533f9b721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3d14d474b2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0fcabbb2c48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89ed88d29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cb1c536fb45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099c3035849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006c2e00a41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fe0117c304c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f02eb05ea49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10 853 921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5 083 104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ALEIDA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SKAIPE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ALF EIVIND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HUSVEG INGVE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884 880 432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