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9bab9271654f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193284b99b421f"/>
  </p:sldMasterIdLst>
  <p:sldIdLst>
    <p:sldId xmlns:r="http://schemas.openxmlformats.org/officeDocument/2006/relationships" id="256" r:id="R530ff6a8b2874894"/>
    <p:sldId xmlns:r="http://schemas.openxmlformats.org/officeDocument/2006/relationships" id="257" r:id="Raa45d50c9d98467b"/>
    <p:sldId xmlns:r="http://schemas.openxmlformats.org/officeDocument/2006/relationships" id="258" r:id="Rd049819cd2154591"/>
    <p:sldId xmlns:r="http://schemas.openxmlformats.org/officeDocument/2006/relationships" id="259" r:id="R8dcfdf49a3904b98"/>
    <p:sldId xmlns:r="http://schemas.openxmlformats.org/officeDocument/2006/relationships" id="260" r:id="R5514efd089e04665"/>
    <p:sldId xmlns:r="http://schemas.openxmlformats.org/officeDocument/2006/relationships" id="261" r:id="R1f4f44bfcb3848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93284b99b421f" /><Relationship Type="http://schemas.openxmlformats.org/officeDocument/2006/relationships/slide" Target="/ppt/slides/slide1.xml" Id="R530ff6a8b2874894" /><Relationship Type="http://schemas.openxmlformats.org/officeDocument/2006/relationships/slide" Target="/ppt/slides/slide2.xml" Id="Raa45d50c9d98467b" /><Relationship Type="http://schemas.openxmlformats.org/officeDocument/2006/relationships/slide" Target="/ppt/slides/slide3.xml" Id="Rd049819cd2154591" /><Relationship Type="http://schemas.openxmlformats.org/officeDocument/2006/relationships/slide" Target="/ppt/slides/slide4.xml" Id="R8dcfdf49a3904b98" /><Relationship Type="http://schemas.openxmlformats.org/officeDocument/2006/relationships/slide" Target="/ppt/slides/slide5.xml" Id="R5514efd089e04665" /><Relationship Type="http://schemas.openxmlformats.org/officeDocument/2006/relationships/slide" Target="/ppt/slides/slide6.xml" Id="R1f4f44bfcb3848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601280221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ba9fd9368482c" /><Relationship Type="http://schemas.openxmlformats.org/officeDocument/2006/relationships/theme" Target="/ppt/slideMasters/theme/theme1.xml" Id="R4a332eb908bf4c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dba9fd936848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4556397cf43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99828726f4c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8baa069ec4a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77b7157a449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85e442d944e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f3dca69f040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884 880 432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 REVISJON AS</a:t>
            </a:r>
          </a:p>
        </p:txBody>
      </p:sp>
    </p:spTree>
  </p:cSld>
  <p:clrMapOvr>
    <a:masterClrMapping xmlns:a="http://schemas.openxmlformats.org/drawingml/2006/main"/>
  </p:clrMapOvr>
</p:sld>
</file>