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3c4b35e4c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a79f02c9c4f86"/>
  </p:sldMasterIdLst>
  <p:sldIdLst>
    <p:sldId xmlns:r="http://schemas.openxmlformats.org/officeDocument/2006/relationships" id="256" r:id="R81bef40f173f4faf"/>
    <p:sldId xmlns:r="http://schemas.openxmlformats.org/officeDocument/2006/relationships" id="257" r:id="R66024ca000a24824"/>
    <p:sldId xmlns:r="http://schemas.openxmlformats.org/officeDocument/2006/relationships" id="258" r:id="R65d899784a6d4726"/>
    <p:sldId xmlns:r="http://schemas.openxmlformats.org/officeDocument/2006/relationships" id="259" r:id="R3ca2471e328541da"/>
    <p:sldId xmlns:r="http://schemas.openxmlformats.org/officeDocument/2006/relationships" id="260" r:id="Rb7d92822dadc4961"/>
    <p:sldId xmlns:r="http://schemas.openxmlformats.org/officeDocument/2006/relationships" id="261" r:id="Rad79db8d83274ddc"/>
    <p:sldId xmlns:r="http://schemas.openxmlformats.org/officeDocument/2006/relationships" id="262" r:id="R44c2b42559ee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a79f02c9c4f86" /><Relationship Type="http://schemas.openxmlformats.org/officeDocument/2006/relationships/slide" Target="/ppt/slides/slide1.xml" Id="R81bef40f173f4faf" /><Relationship Type="http://schemas.openxmlformats.org/officeDocument/2006/relationships/slide" Target="/ppt/slides/slide2.xml" Id="R66024ca000a24824" /><Relationship Type="http://schemas.openxmlformats.org/officeDocument/2006/relationships/slide" Target="/ppt/slides/slide3.xml" Id="R65d899784a6d4726" /><Relationship Type="http://schemas.openxmlformats.org/officeDocument/2006/relationships/slide" Target="/ppt/slides/slide4.xml" Id="R3ca2471e328541da" /><Relationship Type="http://schemas.openxmlformats.org/officeDocument/2006/relationships/slide" Target="/ppt/slides/slide5.xml" Id="Rb7d92822dadc4961" /><Relationship Type="http://schemas.openxmlformats.org/officeDocument/2006/relationships/slide" Target="/ppt/slides/slide6.xml" Id="Rad79db8d83274ddc" /><Relationship Type="http://schemas.openxmlformats.org/officeDocument/2006/relationships/slide" Target="/ppt/slides/slide7.xml" Id="R44c2b42559ee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eed741202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39ce9814e4444" /><Relationship Type="http://schemas.openxmlformats.org/officeDocument/2006/relationships/theme" Target="/ppt/slideMasters/theme/theme1.xml" Id="R06b2c5aec918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39ce9814e44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f14f90eb6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65214464d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bd6c29fe5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bc3c949e64c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6bb71c7b9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59c3ceee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7b3ced18c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BIRGITTE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KRISTINE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KNUT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LIV B RINGSTAD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