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1e3962c3b5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d56be21a374dab"/>
  </p:sldMasterIdLst>
  <p:sldIdLst>
    <p:sldId xmlns:r="http://schemas.openxmlformats.org/officeDocument/2006/relationships" id="256" r:id="Ra602735f87174cf8"/>
    <p:sldId xmlns:r="http://schemas.openxmlformats.org/officeDocument/2006/relationships" id="257" r:id="R132cdf8077704c9e"/>
    <p:sldId xmlns:r="http://schemas.openxmlformats.org/officeDocument/2006/relationships" id="258" r:id="Ra897ee57346448c3"/>
    <p:sldId xmlns:r="http://schemas.openxmlformats.org/officeDocument/2006/relationships" id="259" r:id="R47e776f4c6cd46a3"/>
    <p:sldId xmlns:r="http://schemas.openxmlformats.org/officeDocument/2006/relationships" id="260" r:id="Rba4c8d9c026848b3"/>
    <p:sldId xmlns:r="http://schemas.openxmlformats.org/officeDocument/2006/relationships" id="261" r:id="R54b55ed6651248d2"/>
    <p:sldId xmlns:r="http://schemas.openxmlformats.org/officeDocument/2006/relationships" id="262" r:id="R5e0003f0b03b4a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56be21a374dab" /><Relationship Type="http://schemas.openxmlformats.org/officeDocument/2006/relationships/slide" Target="/ppt/slides/slide1.xml" Id="Ra602735f87174cf8" /><Relationship Type="http://schemas.openxmlformats.org/officeDocument/2006/relationships/slide" Target="/ppt/slides/slide2.xml" Id="R132cdf8077704c9e" /><Relationship Type="http://schemas.openxmlformats.org/officeDocument/2006/relationships/slide" Target="/ppt/slides/slide3.xml" Id="Ra897ee57346448c3" /><Relationship Type="http://schemas.openxmlformats.org/officeDocument/2006/relationships/slide" Target="/ppt/slides/slide4.xml" Id="R47e776f4c6cd46a3" /><Relationship Type="http://schemas.openxmlformats.org/officeDocument/2006/relationships/slide" Target="/ppt/slides/slide5.xml" Id="Rba4c8d9c026848b3" /><Relationship Type="http://schemas.openxmlformats.org/officeDocument/2006/relationships/slide" Target="/ppt/slides/slide6.xml" Id="R54b55ed6651248d2" /><Relationship Type="http://schemas.openxmlformats.org/officeDocument/2006/relationships/slide" Target="/ppt/slides/slide7.xml" Id="R5e0003f0b03b4a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e7f385673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b6697db0743da" /><Relationship Type="http://schemas.openxmlformats.org/officeDocument/2006/relationships/theme" Target="/ppt/slideMasters/theme/theme1.xml" Id="Rb4ab687ab2604c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3b6697db0743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5f9c0521440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721ef436243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7942cf29f41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f6a4b25bd43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b84b6509545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fc3eb0cb34d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610a1f59346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PALS EIENDOM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34 780 194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15 085 503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29 522 603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182 519 476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206 617 513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andre.vernfelt@pals.no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883 778 782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