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9a66203a6d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ab9be357543b0"/>
  </p:sldMasterIdLst>
  <p:sldIdLst>
    <p:sldId xmlns:r="http://schemas.openxmlformats.org/officeDocument/2006/relationships" id="256" r:id="R3660186ea84b49e3"/>
    <p:sldId xmlns:r="http://schemas.openxmlformats.org/officeDocument/2006/relationships" id="257" r:id="R34c1408fd6aa483e"/>
    <p:sldId xmlns:r="http://schemas.openxmlformats.org/officeDocument/2006/relationships" id="258" r:id="Ra44d84d340cd49e1"/>
    <p:sldId xmlns:r="http://schemas.openxmlformats.org/officeDocument/2006/relationships" id="259" r:id="R1bb210aaf2c345de"/>
    <p:sldId xmlns:r="http://schemas.openxmlformats.org/officeDocument/2006/relationships" id="260" r:id="R8c246e7a7efe45a6"/>
    <p:sldId xmlns:r="http://schemas.openxmlformats.org/officeDocument/2006/relationships" id="261" r:id="R16e27d4d4e7f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ab9be357543b0" /><Relationship Type="http://schemas.openxmlformats.org/officeDocument/2006/relationships/slide" Target="/ppt/slides/slide1.xml" Id="R3660186ea84b49e3" /><Relationship Type="http://schemas.openxmlformats.org/officeDocument/2006/relationships/slide" Target="/ppt/slides/slide2.xml" Id="R34c1408fd6aa483e" /><Relationship Type="http://schemas.openxmlformats.org/officeDocument/2006/relationships/slide" Target="/ppt/slides/slide3.xml" Id="Ra44d84d340cd49e1" /><Relationship Type="http://schemas.openxmlformats.org/officeDocument/2006/relationships/slide" Target="/ppt/slides/slide4.xml" Id="R1bb210aaf2c345de" /><Relationship Type="http://schemas.openxmlformats.org/officeDocument/2006/relationships/slide" Target="/ppt/slides/slide5.xml" Id="R8c246e7a7efe45a6" /><Relationship Type="http://schemas.openxmlformats.org/officeDocument/2006/relationships/slide" Target="/ppt/slides/slide6.xml" Id="R16e27d4d4e7f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b91f895a3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6ff3715304ce1" /><Relationship Type="http://schemas.openxmlformats.org/officeDocument/2006/relationships/theme" Target="/ppt/slideMasters/theme/theme1.xml" Id="Rb9a6516f34ee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6ff371530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e2dd7317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8207ef230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72fd9a7f9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6c2f8504b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769998f4a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1c6631a5b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