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0732e927c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029ac7dd94637"/>
  </p:sldMasterIdLst>
  <p:sldIdLst>
    <p:sldId xmlns:r="http://schemas.openxmlformats.org/officeDocument/2006/relationships" id="256" r:id="R02cab3c777ef44f5"/>
    <p:sldId xmlns:r="http://schemas.openxmlformats.org/officeDocument/2006/relationships" id="257" r:id="R4b9ef3afb4614d3d"/>
    <p:sldId xmlns:r="http://schemas.openxmlformats.org/officeDocument/2006/relationships" id="258" r:id="Rb661a5c8fe9b4eb4"/>
    <p:sldId xmlns:r="http://schemas.openxmlformats.org/officeDocument/2006/relationships" id="259" r:id="Rf05a6b3e33404660"/>
    <p:sldId xmlns:r="http://schemas.openxmlformats.org/officeDocument/2006/relationships" id="260" r:id="R4db021e3181140a2"/>
    <p:sldId xmlns:r="http://schemas.openxmlformats.org/officeDocument/2006/relationships" id="261" r:id="Rf9350185ecb44b65"/>
    <p:sldId xmlns:r="http://schemas.openxmlformats.org/officeDocument/2006/relationships" id="262" r:id="R232e72c209ae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029ac7dd94637" /><Relationship Type="http://schemas.openxmlformats.org/officeDocument/2006/relationships/slide" Target="/ppt/slides/slide1.xml" Id="R02cab3c777ef44f5" /><Relationship Type="http://schemas.openxmlformats.org/officeDocument/2006/relationships/slide" Target="/ppt/slides/slide2.xml" Id="R4b9ef3afb4614d3d" /><Relationship Type="http://schemas.openxmlformats.org/officeDocument/2006/relationships/slide" Target="/ppt/slides/slide3.xml" Id="Rb661a5c8fe9b4eb4" /><Relationship Type="http://schemas.openxmlformats.org/officeDocument/2006/relationships/slide" Target="/ppt/slides/slide4.xml" Id="Rf05a6b3e33404660" /><Relationship Type="http://schemas.openxmlformats.org/officeDocument/2006/relationships/slide" Target="/ppt/slides/slide5.xml" Id="R4db021e3181140a2" /><Relationship Type="http://schemas.openxmlformats.org/officeDocument/2006/relationships/slide" Target="/ppt/slides/slide6.xml" Id="Rf9350185ecb44b65" /><Relationship Type="http://schemas.openxmlformats.org/officeDocument/2006/relationships/slide" Target="/ppt/slides/slide7.xml" Id="R232e72c209ae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51b673dbf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666dbdb854e61" /><Relationship Type="http://schemas.openxmlformats.org/officeDocument/2006/relationships/theme" Target="/ppt/slideMasters/theme/theme1.xml" Id="R0cd1bcfa0f14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666dbdb85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f900b48fb40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7a030ce42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3fc260a1c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1cd1ac687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afc3e343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b61c94ab2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cfa38830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4 215 112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10 069 280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64 601 318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MORTEN HENRIK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883 498 852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