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ffed4e37984d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f5fdca0cdd4a41"/>
  </p:sldMasterIdLst>
  <p:sldIdLst>
    <p:sldId xmlns:r="http://schemas.openxmlformats.org/officeDocument/2006/relationships" id="256" r:id="R4e4544b1a8784cc9"/>
    <p:sldId xmlns:r="http://schemas.openxmlformats.org/officeDocument/2006/relationships" id="257" r:id="Rf359406c705b434b"/>
    <p:sldId xmlns:r="http://schemas.openxmlformats.org/officeDocument/2006/relationships" id="258" r:id="R2fe0bf20196c44b3"/>
    <p:sldId xmlns:r="http://schemas.openxmlformats.org/officeDocument/2006/relationships" id="259" r:id="Ra46ceac08cb348cb"/>
    <p:sldId xmlns:r="http://schemas.openxmlformats.org/officeDocument/2006/relationships" id="260" r:id="R3201814ba53c4f5d"/>
    <p:sldId xmlns:r="http://schemas.openxmlformats.org/officeDocument/2006/relationships" id="261" r:id="Rc3dc4f1933b742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f5fdca0cdd4a41" /><Relationship Type="http://schemas.openxmlformats.org/officeDocument/2006/relationships/slide" Target="/ppt/slides/slide1.xml" Id="R4e4544b1a8784cc9" /><Relationship Type="http://schemas.openxmlformats.org/officeDocument/2006/relationships/slide" Target="/ppt/slides/slide2.xml" Id="Rf359406c705b434b" /><Relationship Type="http://schemas.openxmlformats.org/officeDocument/2006/relationships/slide" Target="/ppt/slides/slide3.xml" Id="R2fe0bf20196c44b3" /><Relationship Type="http://schemas.openxmlformats.org/officeDocument/2006/relationships/slide" Target="/ppt/slides/slide4.xml" Id="Ra46ceac08cb348cb" /><Relationship Type="http://schemas.openxmlformats.org/officeDocument/2006/relationships/slide" Target="/ppt/slides/slide5.xml" Id="R3201814ba53c4f5d" /><Relationship Type="http://schemas.openxmlformats.org/officeDocument/2006/relationships/slide" Target="/ppt/slides/slide6.xml" Id="Rc3dc4f1933b742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842f32e5384f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8fb70e2f74e85" /><Relationship Type="http://schemas.openxmlformats.org/officeDocument/2006/relationships/theme" Target="/ppt/slideMasters/theme/theme1.xml" Id="R23c173736d5746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18fb70e2f74e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b33eedf0d4f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56523747f42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f05a918eb42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90a8e5bda46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6a3150bb14c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12a3d137444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Åmotveien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greidung@yahoo.com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883 498 852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BMH INVEST AS</a:t>
            </a:r>
          </a:p>
        </p:txBody>
      </p:sp>
    </p:spTree>
  </p:cSld>
  <p:clrMapOvr>
    <a:masterClrMapping xmlns:a="http://schemas.openxmlformats.org/drawingml/2006/main"/>
  </p:clrMapOvr>
</p:sld>
</file>