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49a513f39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6516008c44c94"/>
  </p:sldMasterIdLst>
  <p:sldIdLst>
    <p:sldId xmlns:r="http://schemas.openxmlformats.org/officeDocument/2006/relationships" id="256" r:id="Rfd0d82d288f142db"/>
    <p:sldId xmlns:r="http://schemas.openxmlformats.org/officeDocument/2006/relationships" id="257" r:id="R8e0417c258564491"/>
    <p:sldId xmlns:r="http://schemas.openxmlformats.org/officeDocument/2006/relationships" id="258" r:id="R1d8c9d34795848b0"/>
    <p:sldId xmlns:r="http://schemas.openxmlformats.org/officeDocument/2006/relationships" id="259" r:id="Rf49e14300d944cf9"/>
    <p:sldId xmlns:r="http://schemas.openxmlformats.org/officeDocument/2006/relationships" id="260" r:id="R2ef4d11d5f04468a"/>
    <p:sldId xmlns:r="http://schemas.openxmlformats.org/officeDocument/2006/relationships" id="261" r:id="R33756e693b664207"/>
    <p:sldId xmlns:r="http://schemas.openxmlformats.org/officeDocument/2006/relationships" id="262" r:id="Rde29a91c89f2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6516008c44c94" /><Relationship Type="http://schemas.openxmlformats.org/officeDocument/2006/relationships/slide" Target="/ppt/slides/slide1.xml" Id="Rfd0d82d288f142db" /><Relationship Type="http://schemas.openxmlformats.org/officeDocument/2006/relationships/slide" Target="/ppt/slides/slide2.xml" Id="R8e0417c258564491" /><Relationship Type="http://schemas.openxmlformats.org/officeDocument/2006/relationships/slide" Target="/ppt/slides/slide3.xml" Id="R1d8c9d34795848b0" /><Relationship Type="http://schemas.openxmlformats.org/officeDocument/2006/relationships/slide" Target="/ppt/slides/slide4.xml" Id="Rf49e14300d944cf9" /><Relationship Type="http://schemas.openxmlformats.org/officeDocument/2006/relationships/slide" Target="/ppt/slides/slide5.xml" Id="R2ef4d11d5f04468a" /><Relationship Type="http://schemas.openxmlformats.org/officeDocument/2006/relationships/slide" Target="/ppt/slides/slide6.xml" Id="R33756e693b664207" /><Relationship Type="http://schemas.openxmlformats.org/officeDocument/2006/relationships/slide" Target="/ppt/slides/slide7.xml" Id="Rde29a91c89f2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f0262cd61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678c5dc294380" /><Relationship Type="http://schemas.openxmlformats.org/officeDocument/2006/relationships/theme" Target="/ppt/slideMasters/theme/theme1.xml" Id="R3b942df8b0a2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678c5dc29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b5ddcf06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ae5b6664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4f6187836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4d2da564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e44e46dc9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c50e6d30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69e393b0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883 409 442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