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0bf3c8d2b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5637e2c9b48ae"/>
  </p:sldMasterIdLst>
  <p:sldIdLst>
    <p:sldId xmlns:r="http://schemas.openxmlformats.org/officeDocument/2006/relationships" id="256" r:id="R6dbe4f4e70d84276"/>
    <p:sldId xmlns:r="http://schemas.openxmlformats.org/officeDocument/2006/relationships" id="257" r:id="R2566d4f2b6894d45"/>
    <p:sldId xmlns:r="http://schemas.openxmlformats.org/officeDocument/2006/relationships" id="258" r:id="Rb9437e495b004d05"/>
    <p:sldId xmlns:r="http://schemas.openxmlformats.org/officeDocument/2006/relationships" id="259" r:id="Rf5dc60adc4694444"/>
    <p:sldId xmlns:r="http://schemas.openxmlformats.org/officeDocument/2006/relationships" id="260" r:id="Rc01b326473b24835"/>
    <p:sldId xmlns:r="http://schemas.openxmlformats.org/officeDocument/2006/relationships" id="261" r:id="R5883c32cefce457c"/>
    <p:sldId xmlns:r="http://schemas.openxmlformats.org/officeDocument/2006/relationships" id="262" r:id="Rcfbfa33a989a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5637e2c9b48ae" /><Relationship Type="http://schemas.openxmlformats.org/officeDocument/2006/relationships/slide" Target="/ppt/slides/slide1.xml" Id="R6dbe4f4e70d84276" /><Relationship Type="http://schemas.openxmlformats.org/officeDocument/2006/relationships/slide" Target="/ppt/slides/slide2.xml" Id="R2566d4f2b6894d45" /><Relationship Type="http://schemas.openxmlformats.org/officeDocument/2006/relationships/slide" Target="/ppt/slides/slide3.xml" Id="Rb9437e495b004d05" /><Relationship Type="http://schemas.openxmlformats.org/officeDocument/2006/relationships/slide" Target="/ppt/slides/slide4.xml" Id="Rf5dc60adc4694444" /><Relationship Type="http://schemas.openxmlformats.org/officeDocument/2006/relationships/slide" Target="/ppt/slides/slide5.xml" Id="Rc01b326473b24835" /><Relationship Type="http://schemas.openxmlformats.org/officeDocument/2006/relationships/slide" Target="/ppt/slides/slide6.xml" Id="R5883c32cefce457c" /><Relationship Type="http://schemas.openxmlformats.org/officeDocument/2006/relationships/slide" Target="/ppt/slides/slide7.xml" Id="Rcfbfa33a989a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2a3926edd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29e70f7ff4fb7" /><Relationship Type="http://schemas.openxmlformats.org/officeDocument/2006/relationships/theme" Target="/ppt/slideMasters/theme/theme1.xml" Id="R68c83feb26cd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29e70f7ff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21f081b9f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11085be6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2acdba9e3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b71c404ba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a94f89340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0633b12d8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f12bab959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