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989be139c4e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6d6e93c304a1b"/>
  </p:sldMasterIdLst>
  <p:sldIdLst>
    <p:sldId xmlns:r="http://schemas.openxmlformats.org/officeDocument/2006/relationships" id="256" r:id="R2958030fb0dd42ba"/>
    <p:sldId xmlns:r="http://schemas.openxmlformats.org/officeDocument/2006/relationships" id="257" r:id="R45fada07a08741e9"/>
    <p:sldId xmlns:r="http://schemas.openxmlformats.org/officeDocument/2006/relationships" id="258" r:id="R39b2b13c875b4401"/>
    <p:sldId xmlns:r="http://schemas.openxmlformats.org/officeDocument/2006/relationships" id="259" r:id="Ra85e62efeb6d4a48"/>
    <p:sldId xmlns:r="http://schemas.openxmlformats.org/officeDocument/2006/relationships" id="260" r:id="R9c65e9954e034e16"/>
    <p:sldId xmlns:r="http://schemas.openxmlformats.org/officeDocument/2006/relationships" id="261" r:id="Ra4f94ab6f8af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6d6e93c304a1b" /><Relationship Type="http://schemas.openxmlformats.org/officeDocument/2006/relationships/slide" Target="/ppt/slides/slide1.xml" Id="R2958030fb0dd42ba" /><Relationship Type="http://schemas.openxmlformats.org/officeDocument/2006/relationships/slide" Target="/ppt/slides/slide2.xml" Id="R45fada07a08741e9" /><Relationship Type="http://schemas.openxmlformats.org/officeDocument/2006/relationships/slide" Target="/ppt/slides/slide3.xml" Id="R39b2b13c875b4401" /><Relationship Type="http://schemas.openxmlformats.org/officeDocument/2006/relationships/slide" Target="/ppt/slides/slide4.xml" Id="Ra85e62efeb6d4a48" /><Relationship Type="http://schemas.openxmlformats.org/officeDocument/2006/relationships/slide" Target="/ppt/slides/slide5.xml" Id="R9c65e9954e034e16" /><Relationship Type="http://schemas.openxmlformats.org/officeDocument/2006/relationships/slide" Target="/ppt/slides/slide6.xml" Id="Ra4f94ab6f8af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10a57345e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8edc363944509" /><Relationship Type="http://schemas.openxmlformats.org/officeDocument/2006/relationships/theme" Target="/ppt/slideMasters/theme/theme1.xml" Id="R9380d2040849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08edc36394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dff46c26b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50a9db542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38b889547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100e7d6243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e7246ee1f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40021a7db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VATMED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VATMED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VATMED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VATMED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VATMED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VATMED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Haugeråsen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883 173 732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VATMED AS</a:t>
            </a:r>
          </a:p>
        </p:txBody>
      </p:sp>
    </p:spTree>
  </p:cSld>
  <p:clrMapOvr>
    <a:masterClrMapping xmlns:a="http://schemas.openxmlformats.org/drawingml/2006/main"/>
  </p:clrMapOvr>
</p:sld>
</file>