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5931235f5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0c18546f94be4"/>
  </p:sldMasterIdLst>
  <p:sldIdLst>
    <p:sldId xmlns:r="http://schemas.openxmlformats.org/officeDocument/2006/relationships" id="256" r:id="R17b1091109c34824"/>
    <p:sldId xmlns:r="http://schemas.openxmlformats.org/officeDocument/2006/relationships" id="257" r:id="R62feb5269d8c4ad5"/>
    <p:sldId xmlns:r="http://schemas.openxmlformats.org/officeDocument/2006/relationships" id="258" r:id="Rb25c0c69d1a546df"/>
    <p:sldId xmlns:r="http://schemas.openxmlformats.org/officeDocument/2006/relationships" id="259" r:id="Rd6b03a70f6de46b6"/>
    <p:sldId xmlns:r="http://schemas.openxmlformats.org/officeDocument/2006/relationships" id="260" r:id="R97ddbdda08e14101"/>
    <p:sldId xmlns:r="http://schemas.openxmlformats.org/officeDocument/2006/relationships" id="261" r:id="R090b90df571b45f1"/>
    <p:sldId xmlns:r="http://schemas.openxmlformats.org/officeDocument/2006/relationships" id="262" r:id="Re3111e186079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0c18546f94be4" /><Relationship Type="http://schemas.openxmlformats.org/officeDocument/2006/relationships/slide" Target="/ppt/slides/slide1.xml" Id="R17b1091109c34824" /><Relationship Type="http://schemas.openxmlformats.org/officeDocument/2006/relationships/slide" Target="/ppt/slides/slide2.xml" Id="R62feb5269d8c4ad5" /><Relationship Type="http://schemas.openxmlformats.org/officeDocument/2006/relationships/slide" Target="/ppt/slides/slide3.xml" Id="Rb25c0c69d1a546df" /><Relationship Type="http://schemas.openxmlformats.org/officeDocument/2006/relationships/slide" Target="/ppt/slides/slide4.xml" Id="Rd6b03a70f6de46b6" /><Relationship Type="http://schemas.openxmlformats.org/officeDocument/2006/relationships/slide" Target="/ppt/slides/slide5.xml" Id="R97ddbdda08e14101" /><Relationship Type="http://schemas.openxmlformats.org/officeDocument/2006/relationships/slide" Target="/ppt/slides/slide6.xml" Id="R090b90df571b45f1" /><Relationship Type="http://schemas.openxmlformats.org/officeDocument/2006/relationships/slide" Target="/ppt/slides/slide7.xml" Id="Re3111e186079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32c08663a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f4e122e34f09" /><Relationship Type="http://schemas.openxmlformats.org/officeDocument/2006/relationships/theme" Target="/ppt/slideMasters/theme/theme1.xml" Id="R99ba8f813ea8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5f4e122e3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d0689e53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36163667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af6615c53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c3c11677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31eac9d46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4e0285469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c5769d90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