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204b21e27749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97c88645184f16"/>
  </p:sldMasterIdLst>
  <p:sldIdLst>
    <p:sldId xmlns:r="http://schemas.openxmlformats.org/officeDocument/2006/relationships" id="256" r:id="Ra44f23971e6a47ee"/>
    <p:sldId xmlns:r="http://schemas.openxmlformats.org/officeDocument/2006/relationships" id="257" r:id="Rae517b5fcaab47c9"/>
    <p:sldId xmlns:r="http://schemas.openxmlformats.org/officeDocument/2006/relationships" id="258" r:id="R24ac1a5374684e00"/>
    <p:sldId xmlns:r="http://schemas.openxmlformats.org/officeDocument/2006/relationships" id="259" r:id="R90ec2cdf280b4462"/>
    <p:sldId xmlns:r="http://schemas.openxmlformats.org/officeDocument/2006/relationships" id="260" r:id="R12fee4dcaf36457e"/>
    <p:sldId xmlns:r="http://schemas.openxmlformats.org/officeDocument/2006/relationships" id="261" r:id="R6324ff724afb45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97c88645184f16" /><Relationship Type="http://schemas.openxmlformats.org/officeDocument/2006/relationships/slide" Target="/ppt/slides/slide1.xml" Id="Ra44f23971e6a47ee" /><Relationship Type="http://schemas.openxmlformats.org/officeDocument/2006/relationships/slide" Target="/ppt/slides/slide2.xml" Id="Rae517b5fcaab47c9" /><Relationship Type="http://schemas.openxmlformats.org/officeDocument/2006/relationships/slide" Target="/ppt/slides/slide3.xml" Id="R24ac1a5374684e00" /><Relationship Type="http://schemas.openxmlformats.org/officeDocument/2006/relationships/slide" Target="/ppt/slides/slide4.xml" Id="R90ec2cdf280b4462" /><Relationship Type="http://schemas.openxmlformats.org/officeDocument/2006/relationships/slide" Target="/ppt/slides/slide5.xml" Id="R12fee4dcaf36457e" /><Relationship Type="http://schemas.openxmlformats.org/officeDocument/2006/relationships/slide" Target="/ppt/slides/slide6.xml" Id="R6324ff724afb45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570fc66c2444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f32141918431d" /><Relationship Type="http://schemas.openxmlformats.org/officeDocument/2006/relationships/theme" Target="/ppt/slideMasters/theme/theme1.xml" Id="R69a38570b06b46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2f3214191843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f9e4fc8aa4e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584d6294c4d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75514d25b46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a18f1b87d46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113bdd3564e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4d123ff8248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GLASTAD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Gåseholmen Brygge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39 97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881 074 192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CAPITAL AS</a:t>
            </a:r>
          </a:p>
        </p:txBody>
      </p:sp>
    </p:spTree>
  </p:cSld>
  <p:clrMapOvr>
    <a:masterClrMapping xmlns:a="http://schemas.openxmlformats.org/drawingml/2006/main"/>
  </p:clrMapOvr>
</p:sld>
</file>