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bb659f83c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3e046a31f49e2"/>
  </p:sldMasterIdLst>
  <p:sldIdLst>
    <p:sldId xmlns:r="http://schemas.openxmlformats.org/officeDocument/2006/relationships" id="256" r:id="R013c946be0cb4815"/>
    <p:sldId xmlns:r="http://schemas.openxmlformats.org/officeDocument/2006/relationships" id="257" r:id="R73f4b29863f742c0"/>
    <p:sldId xmlns:r="http://schemas.openxmlformats.org/officeDocument/2006/relationships" id="258" r:id="R149ff4bd9cc14c77"/>
    <p:sldId xmlns:r="http://schemas.openxmlformats.org/officeDocument/2006/relationships" id="259" r:id="R86daf8b044d641d5"/>
    <p:sldId xmlns:r="http://schemas.openxmlformats.org/officeDocument/2006/relationships" id="260" r:id="R5ea229e8c0c447fa"/>
    <p:sldId xmlns:r="http://schemas.openxmlformats.org/officeDocument/2006/relationships" id="261" r:id="Ra2c3228d4be74120"/>
    <p:sldId xmlns:r="http://schemas.openxmlformats.org/officeDocument/2006/relationships" id="262" r:id="R95ce8075b6c4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3e046a31f49e2" /><Relationship Type="http://schemas.openxmlformats.org/officeDocument/2006/relationships/slide" Target="/ppt/slides/slide1.xml" Id="R013c946be0cb4815" /><Relationship Type="http://schemas.openxmlformats.org/officeDocument/2006/relationships/slide" Target="/ppt/slides/slide2.xml" Id="R73f4b29863f742c0" /><Relationship Type="http://schemas.openxmlformats.org/officeDocument/2006/relationships/slide" Target="/ppt/slides/slide3.xml" Id="R149ff4bd9cc14c77" /><Relationship Type="http://schemas.openxmlformats.org/officeDocument/2006/relationships/slide" Target="/ppt/slides/slide4.xml" Id="R86daf8b044d641d5" /><Relationship Type="http://schemas.openxmlformats.org/officeDocument/2006/relationships/slide" Target="/ppt/slides/slide5.xml" Id="R5ea229e8c0c447fa" /><Relationship Type="http://schemas.openxmlformats.org/officeDocument/2006/relationships/slide" Target="/ppt/slides/slide6.xml" Id="Ra2c3228d4be74120" /><Relationship Type="http://schemas.openxmlformats.org/officeDocument/2006/relationships/slide" Target="/ppt/slides/slide7.xml" Id="R95ce8075b6c4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c86a1edcf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ecedc1f1946a0" /><Relationship Type="http://schemas.openxmlformats.org/officeDocument/2006/relationships/theme" Target="/ppt/slideMasters/theme/theme1.xml" Id="R56ea388fa7f7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ecedc1f19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c254f547e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bb7f098cd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c257a44a7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12e1ded3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27b73cf64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8169a2e845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fc98a189a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FAALE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4 511 663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8 673 678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16 655 367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CHRISTER FAALE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Bellevue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880 869 442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FAALE AS</a:t>
            </a:r>
          </a:p>
        </p:txBody>
      </p:sp>
    </p:spTree>
  </p:cSld>
  <p:clrMapOvr>
    <a:masterClrMapping xmlns:a="http://schemas.openxmlformats.org/drawingml/2006/main"/>
  </p:clrMapOvr>
</p:sld>
</file>