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fb58da6b2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f703917934675"/>
  </p:sldMasterIdLst>
  <p:sldIdLst>
    <p:sldId xmlns:r="http://schemas.openxmlformats.org/officeDocument/2006/relationships" id="256" r:id="R92cc2bd3ea594658"/>
    <p:sldId xmlns:r="http://schemas.openxmlformats.org/officeDocument/2006/relationships" id="257" r:id="R295a586a8f124b15"/>
    <p:sldId xmlns:r="http://schemas.openxmlformats.org/officeDocument/2006/relationships" id="258" r:id="Rdb93b90151974b58"/>
    <p:sldId xmlns:r="http://schemas.openxmlformats.org/officeDocument/2006/relationships" id="259" r:id="R0dcca1d61e9e4feb"/>
    <p:sldId xmlns:r="http://schemas.openxmlformats.org/officeDocument/2006/relationships" id="260" r:id="R8dea2d30931544a9"/>
    <p:sldId xmlns:r="http://schemas.openxmlformats.org/officeDocument/2006/relationships" id="261" r:id="R0738f59faf134a84"/>
    <p:sldId xmlns:r="http://schemas.openxmlformats.org/officeDocument/2006/relationships" id="262" r:id="R358bfda8adf6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f703917934675" /><Relationship Type="http://schemas.openxmlformats.org/officeDocument/2006/relationships/slide" Target="/ppt/slides/slide1.xml" Id="R92cc2bd3ea594658" /><Relationship Type="http://schemas.openxmlformats.org/officeDocument/2006/relationships/slide" Target="/ppt/slides/slide2.xml" Id="R295a586a8f124b15" /><Relationship Type="http://schemas.openxmlformats.org/officeDocument/2006/relationships/slide" Target="/ppt/slides/slide3.xml" Id="Rdb93b90151974b58" /><Relationship Type="http://schemas.openxmlformats.org/officeDocument/2006/relationships/slide" Target="/ppt/slides/slide4.xml" Id="R0dcca1d61e9e4feb" /><Relationship Type="http://schemas.openxmlformats.org/officeDocument/2006/relationships/slide" Target="/ppt/slides/slide5.xml" Id="R8dea2d30931544a9" /><Relationship Type="http://schemas.openxmlformats.org/officeDocument/2006/relationships/slide" Target="/ppt/slides/slide6.xml" Id="R0738f59faf134a84" /><Relationship Type="http://schemas.openxmlformats.org/officeDocument/2006/relationships/slide" Target="/ppt/slides/slide7.xml" Id="R358bfda8adf6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6bc6ef0d2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a6a6f3edb4d52" /><Relationship Type="http://schemas.openxmlformats.org/officeDocument/2006/relationships/theme" Target="/ppt/slideMasters/theme/theme1.xml" Id="Rcf5a59fd7a57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a6a6f3edb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4a41928e6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f6133c35f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ea9f3586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de36fde4a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c87da7037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1a166006b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a0d523d13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