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2c9161b5ff4a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f064dae7054473"/>
  </p:sldMasterIdLst>
  <p:sldIdLst>
    <p:sldId xmlns:r="http://schemas.openxmlformats.org/officeDocument/2006/relationships" id="256" r:id="R0c772aed02264752"/>
    <p:sldId xmlns:r="http://schemas.openxmlformats.org/officeDocument/2006/relationships" id="257" r:id="R0d0848d493324a7e"/>
    <p:sldId xmlns:r="http://schemas.openxmlformats.org/officeDocument/2006/relationships" id="258" r:id="R1d88d4f5eaa74170"/>
    <p:sldId xmlns:r="http://schemas.openxmlformats.org/officeDocument/2006/relationships" id="259" r:id="Rf0cc320e7c5f4d93"/>
    <p:sldId xmlns:r="http://schemas.openxmlformats.org/officeDocument/2006/relationships" id="260" r:id="R64a2b145b65a49fb"/>
    <p:sldId xmlns:r="http://schemas.openxmlformats.org/officeDocument/2006/relationships" id="261" r:id="R9bbd0637607644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f064dae7054473" /><Relationship Type="http://schemas.openxmlformats.org/officeDocument/2006/relationships/slide" Target="/ppt/slides/slide1.xml" Id="R0c772aed02264752" /><Relationship Type="http://schemas.openxmlformats.org/officeDocument/2006/relationships/slide" Target="/ppt/slides/slide2.xml" Id="R0d0848d493324a7e" /><Relationship Type="http://schemas.openxmlformats.org/officeDocument/2006/relationships/slide" Target="/ppt/slides/slide3.xml" Id="R1d88d4f5eaa74170" /><Relationship Type="http://schemas.openxmlformats.org/officeDocument/2006/relationships/slide" Target="/ppt/slides/slide4.xml" Id="Rf0cc320e7c5f4d93" /><Relationship Type="http://schemas.openxmlformats.org/officeDocument/2006/relationships/slide" Target="/ppt/slides/slide5.xml" Id="R64a2b145b65a49fb" /><Relationship Type="http://schemas.openxmlformats.org/officeDocument/2006/relationships/slide" Target="/ppt/slides/slide6.xml" Id="R9bbd0637607644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e031603cde47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609ea67bf4790" /><Relationship Type="http://schemas.openxmlformats.org/officeDocument/2006/relationships/theme" Target="/ppt/slideMasters/theme/theme1.xml" Id="R61dc96b6d23c40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f609ea67bf47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6e0a34db74a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87d0381d54d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a5c3f4a594c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7e904a13448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7001284a94e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b358525ab47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STORØ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Bertheus Normanns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8530 Bjerkvik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hestoro@online.no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880 856 472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