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00bba8f43046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b0def5b4634028"/>
  </p:sldMasterIdLst>
  <p:sldIdLst>
    <p:sldId xmlns:r="http://schemas.openxmlformats.org/officeDocument/2006/relationships" id="256" r:id="Rbe9c5e4e7fe34c56"/>
    <p:sldId xmlns:r="http://schemas.openxmlformats.org/officeDocument/2006/relationships" id="257" r:id="R800a9792e3784996"/>
    <p:sldId xmlns:r="http://schemas.openxmlformats.org/officeDocument/2006/relationships" id="258" r:id="R2c57482d8adc468b"/>
    <p:sldId xmlns:r="http://schemas.openxmlformats.org/officeDocument/2006/relationships" id="259" r:id="R3513d8858f7e4648"/>
    <p:sldId xmlns:r="http://schemas.openxmlformats.org/officeDocument/2006/relationships" id="260" r:id="Red738cb0fd6a41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b0def5b4634028" /><Relationship Type="http://schemas.openxmlformats.org/officeDocument/2006/relationships/slide" Target="/ppt/slides/slide1.xml" Id="Rbe9c5e4e7fe34c56" /><Relationship Type="http://schemas.openxmlformats.org/officeDocument/2006/relationships/slide" Target="/ppt/slides/slide2.xml" Id="R800a9792e3784996" /><Relationship Type="http://schemas.openxmlformats.org/officeDocument/2006/relationships/slide" Target="/ppt/slides/slide3.xml" Id="R2c57482d8adc468b" /><Relationship Type="http://schemas.openxmlformats.org/officeDocument/2006/relationships/slide" Target="/ppt/slides/slide4.xml" Id="R3513d8858f7e4648" /><Relationship Type="http://schemas.openxmlformats.org/officeDocument/2006/relationships/slide" Target="/ppt/slides/slide5.xml" Id="Red738cb0fd6a41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0002d7fef741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eb938b0134eb3" /><Relationship Type="http://schemas.openxmlformats.org/officeDocument/2006/relationships/theme" Target="/ppt/slideMasters/theme/theme1.xml" Id="R46a8d4bc973040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6eb938b0134e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24fe0c0b840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1023db39a46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3f46ca35f42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d14f7e8c24c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a3ff52eb64c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KLP AKSJENORGE AKTIV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AKTIV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KLP AKSJENORGE AKTIV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AKTIV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AKTIV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AKTIV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KLP Kapitalforvaltning AS, Dronning Eufemias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03 78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880 854 062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KLP AKSJENORGE AKTIV</a:t>
            </a:r>
          </a:p>
        </p:txBody>
      </p:sp>
    </p:spTree>
  </p:cSld>
  <p:clrMapOvr>
    <a:masterClrMapping xmlns:a="http://schemas.openxmlformats.org/drawingml/2006/main"/>
  </p:clrMapOvr>
</p:sld>
</file>