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8594b1306141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74d28e689d4c84"/>
  </p:sldMasterIdLst>
  <p:sldIdLst>
    <p:sldId xmlns:r="http://schemas.openxmlformats.org/officeDocument/2006/relationships" id="256" r:id="R198ba2502ec54829"/>
    <p:sldId xmlns:r="http://schemas.openxmlformats.org/officeDocument/2006/relationships" id="257" r:id="R497a8d4cda1c4a2e"/>
    <p:sldId xmlns:r="http://schemas.openxmlformats.org/officeDocument/2006/relationships" id="258" r:id="R44437836afa3472d"/>
    <p:sldId xmlns:r="http://schemas.openxmlformats.org/officeDocument/2006/relationships" id="259" r:id="Ra1e05728e0244eb3"/>
    <p:sldId xmlns:r="http://schemas.openxmlformats.org/officeDocument/2006/relationships" id="260" r:id="R8192a97fedeb4768"/>
    <p:sldId xmlns:r="http://schemas.openxmlformats.org/officeDocument/2006/relationships" id="261" r:id="Rfffec0c08071496b"/>
    <p:sldId xmlns:r="http://schemas.openxmlformats.org/officeDocument/2006/relationships" id="262" r:id="R67575dac02ea4a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74d28e689d4c84" /><Relationship Type="http://schemas.openxmlformats.org/officeDocument/2006/relationships/slide" Target="/ppt/slides/slide1.xml" Id="R198ba2502ec54829" /><Relationship Type="http://schemas.openxmlformats.org/officeDocument/2006/relationships/slide" Target="/ppt/slides/slide2.xml" Id="R497a8d4cda1c4a2e" /><Relationship Type="http://schemas.openxmlformats.org/officeDocument/2006/relationships/slide" Target="/ppt/slides/slide3.xml" Id="R44437836afa3472d" /><Relationship Type="http://schemas.openxmlformats.org/officeDocument/2006/relationships/slide" Target="/ppt/slides/slide4.xml" Id="Ra1e05728e0244eb3" /><Relationship Type="http://schemas.openxmlformats.org/officeDocument/2006/relationships/slide" Target="/ppt/slides/slide5.xml" Id="R8192a97fedeb4768" /><Relationship Type="http://schemas.openxmlformats.org/officeDocument/2006/relationships/slide" Target="/ppt/slides/slide6.xml" Id="Rfffec0c08071496b" /><Relationship Type="http://schemas.openxmlformats.org/officeDocument/2006/relationships/slide" Target="/ppt/slides/slide7.xml" Id="R67575dac02ea4a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b4cf1773454a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8df8632c844b8" /><Relationship Type="http://schemas.openxmlformats.org/officeDocument/2006/relationships/theme" Target="/ppt/slideMasters/theme/theme1.xml" Id="Ra5dc9d1df1654f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18df8632c844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90e17e15645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c8c0401e842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f67f662e44b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50399e9c946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46d2e51cf47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90de6bb9945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1ac01a53044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TMAVI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TMAVI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114 864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660 822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662 495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MERETHE ODDVEI WICKSTRØM SJØLI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SJØLI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Krokvegen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55 54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880 682 962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