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4ada868eea45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90cb8534c94800"/>
  </p:sldMasterIdLst>
  <p:sldIdLst>
    <p:sldId xmlns:r="http://schemas.openxmlformats.org/officeDocument/2006/relationships" id="256" r:id="R2781ebf3a6ef4307"/>
    <p:sldId xmlns:r="http://schemas.openxmlformats.org/officeDocument/2006/relationships" id="257" r:id="R5e7cc4aa4ab94520"/>
    <p:sldId xmlns:r="http://schemas.openxmlformats.org/officeDocument/2006/relationships" id="258" r:id="R25398c7240874310"/>
    <p:sldId xmlns:r="http://schemas.openxmlformats.org/officeDocument/2006/relationships" id="259" r:id="Rf2cbb322b0794eae"/>
    <p:sldId xmlns:r="http://schemas.openxmlformats.org/officeDocument/2006/relationships" id="260" r:id="R15302b7928db4d93"/>
    <p:sldId xmlns:r="http://schemas.openxmlformats.org/officeDocument/2006/relationships" id="261" r:id="R688207080dc1433a"/>
    <p:sldId xmlns:r="http://schemas.openxmlformats.org/officeDocument/2006/relationships" id="262" r:id="R64ffca0614d14e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90cb8534c94800" /><Relationship Type="http://schemas.openxmlformats.org/officeDocument/2006/relationships/slide" Target="/ppt/slides/slide1.xml" Id="R2781ebf3a6ef4307" /><Relationship Type="http://schemas.openxmlformats.org/officeDocument/2006/relationships/slide" Target="/ppt/slides/slide2.xml" Id="R5e7cc4aa4ab94520" /><Relationship Type="http://schemas.openxmlformats.org/officeDocument/2006/relationships/slide" Target="/ppt/slides/slide3.xml" Id="R25398c7240874310" /><Relationship Type="http://schemas.openxmlformats.org/officeDocument/2006/relationships/slide" Target="/ppt/slides/slide4.xml" Id="Rf2cbb322b0794eae" /><Relationship Type="http://schemas.openxmlformats.org/officeDocument/2006/relationships/slide" Target="/ppt/slides/slide5.xml" Id="R15302b7928db4d93" /><Relationship Type="http://schemas.openxmlformats.org/officeDocument/2006/relationships/slide" Target="/ppt/slides/slide6.xml" Id="R688207080dc1433a" /><Relationship Type="http://schemas.openxmlformats.org/officeDocument/2006/relationships/slide" Target="/ppt/slides/slide7.xml" Id="R64ffca0614d14e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3422e1a0484a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2e4c8eb6d4719" /><Relationship Type="http://schemas.openxmlformats.org/officeDocument/2006/relationships/theme" Target="/ppt/slideMasters/theme/theme1.xml" Id="Rebd60c0e644a4d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e2e4c8eb6d47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530671a4d42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aed07484040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7371331e746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00b7a151845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73bd3ecb44d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5e46dd16d42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de162796c41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ETRADE ARCTIC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ETRADE ARCTIC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ETRADE ARCTIC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ETRADE ARCTIC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ETRADE ARCTIC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ETRADE ARCTIC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−175 335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3 464 764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28 099 065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28 939 281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ETRADE ARCTIC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SIVERTSEN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ETRADE ARCTIC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Leilighetsnummer 17, 4. etasje, Vestregata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880 345 532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ETRADE ARCTIC AS</a:t>
            </a:r>
          </a:p>
        </p:txBody>
      </p:sp>
    </p:spTree>
  </p:cSld>
  <p:clrMapOvr>
    <a:masterClrMapping xmlns:a="http://schemas.openxmlformats.org/drawingml/2006/main"/>
  </p:clrMapOvr>
</p:sld>
</file>