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ee8b30bf9642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27f70b22cb4e98"/>
  </p:sldMasterIdLst>
  <p:sldIdLst>
    <p:sldId xmlns:r="http://schemas.openxmlformats.org/officeDocument/2006/relationships" id="256" r:id="R40079c9c08794911"/>
    <p:sldId xmlns:r="http://schemas.openxmlformats.org/officeDocument/2006/relationships" id="257" r:id="Rc14875507b5f4e94"/>
    <p:sldId xmlns:r="http://schemas.openxmlformats.org/officeDocument/2006/relationships" id="258" r:id="R080dffdb56c345ee"/>
    <p:sldId xmlns:r="http://schemas.openxmlformats.org/officeDocument/2006/relationships" id="259" r:id="R03288e10959149fe"/>
    <p:sldId xmlns:r="http://schemas.openxmlformats.org/officeDocument/2006/relationships" id="260" r:id="Rd8c9c52437a6480c"/>
    <p:sldId xmlns:r="http://schemas.openxmlformats.org/officeDocument/2006/relationships" id="261" r:id="Re86472b97fdb418c"/>
    <p:sldId xmlns:r="http://schemas.openxmlformats.org/officeDocument/2006/relationships" id="262" r:id="R44e1d148c3a64f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7f70b22cb4e98" /><Relationship Type="http://schemas.openxmlformats.org/officeDocument/2006/relationships/slide" Target="/ppt/slides/slide1.xml" Id="R40079c9c08794911" /><Relationship Type="http://schemas.openxmlformats.org/officeDocument/2006/relationships/slide" Target="/ppt/slides/slide2.xml" Id="Rc14875507b5f4e94" /><Relationship Type="http://schemas.openxmlformats.org/officeDocument/2006/relationships/slide" Target="/ppt/slides/slide3.xml" Id="R080dffdb56c345ee" /><Relationship Type="http://schemas.openxmlformats.org/officeDocument/2006/relationships/slide" Target="/ppt/slides/slide4.xml" Id="R03288e10959149fe" /><Relationship Type="http://schemas.openxmlformats.org/officeDocument/2006/relationships/slide" Target="/ppt/slides/slide5.xml" Id="Rd8c9c52437a6480c" /><Relationship Type="http://schemas.openxmlformats.org/officeDocument/2006/relationships/slide" Target="/ppt/slides/slide6.xml" Id="Re86472b97fdb418c" /><Relationship Type="http://schemas.openxmlformats.org/officeDocument/2006/relationships/slide" Target="/ppt/slides/slide7.xml" Id="R44e1d148c3a64f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1c016fb074e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3e87e702647e2" /><Relationship Type="http://schemas.openxmlformats.org/officeDocument/2006/relationships/theme" Target="/ppt/slideMasters/theme/theme1.xml" Id="R6ef5cc6e95a241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c3e87e702647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10c44a59e4b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d565d3e2d4f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6cda4bd5f4a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1826ae2ef48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7ef6cfea84e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893d2847747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724b84b90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TOM CHRISTOFFERSEN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TOM CHRISTOFFERSEN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5 974 200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637 281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3 838 710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880 292 862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