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7858bfa12e46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59bdfa62e94756"/>
  </p:sldMasterIdLst>
  <p:sldIdLst>
    <p:sldId xmlns:r="http://schemas.openxmlformats.org/officeDocument/2006/relationships" id="256" r:id="R135781fa6ef54abf"/>
    <p:sldId xmlns:r="http://schemas.openxmlformats.org/officeDocument/2006/relationships" id="257" r:id="Rfb62a2f68aba4629"/>
    <p:sldId xmlns:r="http://schemas.openxmlformats.org/officeDocument/2006/relationships" id="258" r:id="R5408274b52e742a0"/>
    <p:sldId xmlns:r="http://schemas.openxmlformats.org/officeDocument/2006/relationships" id="259" r:id="Rce738fc4149746d5"/>
    <p:sldId xmlns:r="http://schemas.openxmlformats.org/officeDocument/2006/relationships" id="260" r:id="R6829824d5ecb4dce"/>
    <p:sldId xmlns:r="http://schemas.openxmlformats.org/officeDocument/2006/relationships" id="261" r:id="Rdfe6d9afcb3e4b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9bdfa62e94756" /><Relationship Type="http://schemas.openxmlformats.org/officeDocument/2006/relationships/slide" Target="/ppt/slides/slide1.xml" Id="R135781fa6ef54abf" /><Relationship Type="http://schemas.openxmlformats.org/officeDocument/2006/relationships/slide" Target="/ppt/slides/slide2.xml" Id="Rfb62a2f68aba4629" /><Relationship Type="http://schemas.openxmlformats.org/officeDocument/2006/relationships/slide" Target="/ppt/slides/slide3.xml" Id="R5408274b52e742a0" /><Relationship Type="http://schemas.openxmlformats.org/officeDocument/2006/relationships/slide" Target="/ppt/slides/slide4.xml" Id="Rce738fc4149746d5" /><Relationship Type="http://schemas.openxmlformats.org/officeDocument/2006/relationships/slide" Target="/ppt/slides/slide5.xml" Id="R6829824d5ecb4dce" /><Relationship Type="http://schemas.openxmlformats.org/officeDocument/2006/relationships/slide" Target="/ppt/slides/slide6.xml" Id="Rdfe6d9afcb3e4b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55e0b5f75740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35732b9f24f59" /><Relationship Type="http://schemas.openxmlformats.org/officeDocument/2006/relationships/theme" Target="/ppt/slideMasters/theme/theme1.xml" Id="Ra0274d92008c44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f35732b9f24f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c86f1cefd40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d185987534e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dc2eae4c844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4e2103c6045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8f125ad8047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4642ed55e47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REVISJONSFIRMAET TOM CHRISTOFFERSEN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TOM CHRISTOFFERSEN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TOM CHRISTOFFERSEN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TOM CHRISTOFFERSEN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TOM CHRISTOFFERSEN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TOM CHRISTOFFERSEN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Kilengaten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00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tom@tomcon.no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880 292 862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TOM CHRISTOFFERSEN AS</a:t>
            </a:r>
          </a:p>
        </p:txBody>
      </p:sp>
    </p:spTree>
  </p:cSld>
  <p:clrMapOvr>
    <a:masterClrMapping xmlns:a="http://schemas.openxmlformats.org/drawingml/2006/main"/>
  </p:clrMapOvr>
</p:sld>
</file>