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73d790355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918aa9f264e5f"/>
  </p:sldMasterIdLst>
  <p:sldIdLst>
    <p:sldId xmlns:r="http://schemas.openxmlformats.org/officeDocument/2006/relationships" id="256" r:id="R3b887fb04fb54fbb"/>
    <p:sldId xmlns:r="http://schemas.openxmlformats.org/officeDocument/2006/relationships" id="257" r:id="Ree35cba1c8ae44c1"/>
    <p:sldId xmlns:r="http://schemas.openxmlformats.org/officeDocument/2006/relationships" id="258" r:id="Rcb8c7da8fd0b4816"/>
    <p:sldId xmlns:r="http://schemas.openxmlformats.org/officeDocument/2006/relationships" id="259" r:id="R4d05548e106b494c"/>
    <p:sldId xmlns:r="http://schemas.openxmlformats.org/officeDocument/2006/relationships" id="260" r:id="R89fec9f4c6fd482a"/>
    <p:sldId xmlns:r="http://schemas.openxmlformats.org/officeDocument/2006/relationships" id="261" r:id="Re178e2e3231049e2"/>
    <p:sldId xmlns:r="http://schemas.openxmlformats.org/officeDocument/2006/relationships" id="262" r:id="Ree89598b9919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918aa9f264e5f" /><Relationship Type="http://schemas.openxmlformats.org/officeDocument/2006/relationships/slide" Target="/ppt/slides/slide1.xml" Id="R3b887fb04fb54fbb" /><Relationship Type="http://schemas.openxmlformats.org/officeDocument/2006/relationships/slide" Target="/ppt/slides/slide2.xml" Id="Ree35cba1c8ae44c1" /><Relationship Type="http://schemas.openxmlformats.org/officeDocument/2006/relationships/slide" Target="/ppt/slides/slide3.xml" Id="Rcb8c7da8fd0b4816" /><Relationship Type="http://schemas.openxmlformats.org/officeDocument/2006/relationships/slide" Target="/ppt/slides/slide4.xml" Id="R4d05548e106b494c" /><Relationship Type="http://schemas.openxmlformats.org/officeDocument/2006/relationships/slide" Target="/ppt/slides/slide5.xml" Id="R89fec9f4c6fd482a" /><Relationship Type="http://schemas.openxmlformats.org/officeDocument/2006/relationships/slide" Target="/ppt/slides/slide6.xml" Id="Re178e2e3231049e2" /><Relationship Type="http://schemas.openxmlformats.org/officeDocument/2006/relationships/slide" Target="/ppt/slides/slide7.xml" Id="Ree89598b9919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5fd32a5de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06e8218d4ab5" /><Relationship Type="http://schemas.openxmlformats.org/officeDocument/2006/relationships/theme" Target="/ppt/slideMasters/theme/theme1.xml" Id="R1fe8a0b58759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a06e8218d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e768c649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70b9c678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e328621d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d5dbdf64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08c5be5e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df3d4a0d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c828acbbe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