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6407b1ae2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6cf6925414288"/>
  </p:sldMasterIdLst>
  <p:sldIdLst>
    <p:sldId xmlns:r="http://schemas.openxmlformats.org/officeDocument/2006/relationships" id="256" r:id="R045d6d9c8f374aa0"/>
    <p:sldId xmlns:r="http://schemas.openxmlformats.org/officeDocument/2006/relationships" id="257" r:id="Rc7a1a52f359344a2"/>
    <p:sldId xmlns:r="http://schemas.openxmlformats.org/officeDocument/2006/relationships" id="258" r:id="R31e862ccc4c342e4"/>
    <p:sldId xmlns:r="http://schemas.openxmlformats.org/officeDocument/2006/relationships" id="259" r:id="R8e2127327ea540e1"/>
    <p:sldId xmlns:r="http://schemas.openxmlformats.org/officeDocument/2006/relationships" id="260" r:id="R0c9bb594008c495a"/>
    <p:sldId xmlns:r="http://schemas.openxmlformats.org/officeDocument/2006/relationships" id="261" r:id="R8f0f9cd99a0b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6cf6925414288" /><Relationship Type="http://schemas.openxmlformats.org/officeDocument/2006/relationships/slide" Target="/ppt/slides/slide1.xml" Id="R045d6d9c8f374aa0" /><Relationship Type="http://schemas.openxmlformats.org/officeDocument/2006/relationships/slide" Target="/ppt/slides/slide2.xml" Id="Rc7a1a52f359344a2" /><Relationship Type="http://schemas.openxmlformats.org/officeDocument/2006/relationships/slide" Target="/ppt/slides/slide3.xml" Id="R31e862ccc4c342e4" /><Relationship Type="http://schemas.openxmlformats.org/officeDocument/2006/relationships/slide" Target="/ppt/slides/slide4.xml" Id="R8e2127327ea540e1" /><Relationship Type="http://schemas.openxmlformats.org/officeDocument/2006/relationships/slide" Target="/ppt/slides/slide5.xml" Id="R0c9bb594008c495a" /><Relationship Type="http://schemas.openxmlformats.org/officeDocument/2006/relationships/slide" Target="/ppt/slides/slide6.xml" Id="R8f0f9cd99a0b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c4d339a15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91a9727944411" /><Relationship Type="http://schemas.openxmlformats.org/officeDocument/2006/relationships/theme" Target="/ppt/slideMasters/theme/theme1.xml" Id="Ra59491ce2e82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91a972794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b4fb86af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d70c5763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37d5afa1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00b9adad4b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f5c5a5d7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b8d14cba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