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235538a77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ab44d6480485f"/>
  </p:sldMasterIdLst>
  <p:sldIdLst>
    <p:sldId xmlns:r="http://schemas.openxmlformats.org/officeDocument/2006/relationships" id="256" r:id="R04849b1114e64c13"/>
    <p:sldId xmlns:r="http://schemas.openxmlformats.org/officeDocument/2006/relationships" id="257" r:id="R8a8bff4680364c57"/>
    <p:sldId xmlns:r="http://schemas.openxmlformats.org/officeDocument/2006/relationships" id="258" r:id="Rbc83b5b638174e55"/>
    <p:sldId xmlns:r="http://schemas.openxmlformats.org/officeDocument/2006/relationships" id="259" r:id="Ref662afed0834d2e"/>
    <p:sldId xmlns:r="http://schemas.openxmlformats.org/officeDocument/2006/relationships" id="260" r:id="R87a99cc1243a46bd"/>
    <p:sldId xmlns:r="http://schemas.openxmlformats.org/officeDocument/2006/relationships" id="261" r:id="R516febbf071542c2"/>
    <p:sldId xmlns:r="http://schemas.openxmlformats.org/officeDocument/2006/relationships" id="262" r:id="R9fbf044589bc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ab44d6480485f" /><Relationship Type="http://schemas.openxmlformats.org/officeDocument/2006/relationships/slide" Target="/ppt/slides/slide1.xml" Id="R04849b1114e64c13" /><Relationship Type="http://schemas.openxmlformats.org/officeDocument/2006/relationships/slide" Target="/ppt/slides/slide2.xml" Id="R8a8bff4680364c57" /><Relationship Type="http://schemas.openxmlformats.org/officeDocument/2006/relationships/slide" Target="/ppt/slides/slide3.xml" Id="Rbc83b5b638174e55" /><Relationship Type="http://schemas.openxmlformats.org/officeDocument/2006/relationships/slide" Target="/ppt/slides/slide4.xml" Id="Ref662afed0834d2e" /><Relationship Type="http://schemas.openxmlformats.org/officeDocument/2006/relationships/slide" Target="/ppt/slides/slide5.xml" Id="R87a99cc1243a46bd" /><Relationship Type="http://schemas.openxmlformats.org/officeDocument/2006/relationships/slide" Target="/ppt/slides/slide6.xml" Id="R516febbf071542c2" /><Relationship Type="http://schemas.openxmlformats.org/officeDocument/2006/relationships/slide" Target="/ppt/slides/slide7.xml" Id="R9fbf044589bc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66d39ba9f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650766334a5c" /><Relationship Type="http://schemas.openxmlformats.org/officeDocument/2006/relationships/theme" Target="/ppt/slideMasters/theme/theme1.xml" Id="Rc1d483b987b6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a65076633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787f2c50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605bde49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d5487729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17c5ff29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a2a1f808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b824814a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2cb66b41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