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d1c04833264f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d4a997e17d4c46"/>
  </p:sldMasterIdLst>
  <p:sldIdLst>
    <p:sldId xmlns:r="http://schemas.openxmlformats.org/officeDocument/2006/relationships" id="256" r:id="R762b74fad4ca4ee4"/>
    <p:sldId xmlns:r="http://schemas.openxmlformats.org/officeDocument/2006/relationships" id="257" r:id="R9024f479c6674f3a"/>
    <p:sldId xmlns:r="http://schemas.openxmlformats.org/officeDocument/2006/relationships" id="258" r:id="R35482139cb73423f"/>
    <p:sldId xmlns:r="http://schemas.openxmlformats.org/officeDocument/2006/relationships" id="259" r:id="R15b356158ddc4645"/>
    <p:sldId xmlns:r="http://schemas.openxmlformats.org/officeDocument/2006/relationships" id="260" r:id="R9c43df01745d428b"/>
    <p:sldId xmlns:r="http://schemas.openxmlformats.org/officeDocument/2006/relationships" id="261" r:id="Re0d550bbab1d46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d4a997e17d4c46" /><Relationship Type="http://schemas.openxmlformats.org/officeDocument/2006/relationships/slide" Target="/ppt/slides/slide1.xml" Id="R762b74fad4ca4ee4" /><Relationship Type="http://schemas.openxmlformats.org/officeDocument/2006/relationships/slide" Target="/ppt/slides/slide2.xml" Id="R9024f479c6674f3a" /><Relationship Type="http://schemas.openxmlformats.org/officeDocument/2006/relationships/slide" Target="/ppt/slides/slide3.xml" Id="R35482139cb73423f" /><Relationship Type="http://schemas.openxmlformats.org/officeDocument/2006/relationships/slide" Target="/ppt/slides/slide4.xml" Id="R15b356158ddc4645" /><Relationship Type="http://schemas.openxmlformats.org/officeDocument/2006/relationships/slide" Target="/ppt/slides/slide5.xml" Id="R9c43df01745d428b" /><Relationship Type="http://schemas.openxmlformats.org/officeDocument/2006/relationships/slide" Target="/ppt/slides/slide6.xml" Id="Re0d550bbab1d46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2f6a5ca54942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59712bfcf42df" /><Relationship Type="http://schemas.openxmlformats.org/officeDocument/2006/relationships/theme" Target="/ppt/slideMasters/theme/theme1.xml" Id="Re9b137039e704a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459712bfcf42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25559c07a4e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16d5331eef42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eaa2198f0942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e87448ef947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2ff00d6224d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3d75dff8146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AGNAR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Gangveien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3960 Stathelle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96 24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tim@agnar.no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www.feltspat.no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879 843 952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AGNAR AS</a:t>
            </a:r>
          </a:p>
        </p:txBody>
      </p:sp>
    </p:spTree>
  </p:cSld>
  <p:clrMapOvr>
    <a:masterClrMapping xmlns:a="http://schemas.openxmlformats.org/drawingml/2006/main"/>
  </p:clrMapOvr>
</p:sld>
</file>