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c2e85bc08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957ceba404333"/>
  </p:sldMasterIdLst>
  <p:sldIdLst>
    <p:sldId xmlns:r="http://schemas.openxmlformats.org/officeDocument/2006/relationships" id="256" r:id="Rd5fc00b78c004863"/>
    <p:sldId xmlns:r="http://schemas.openxmlformats.org/officeDocument/2006/relationships" id="257" r:id="R0e54d38b51924c7e"/>
    <p:sldId xmlns:r="http://schemas.openxmlformats.org/officeDocument/2006/relationships" id="258" r:id="R0c69f18c25dd43ad"/>
    <p:sldId xmlns:r="http://schemas.openxmlformats.org/officeDocument/2006/relationships" id="259" r:id="Rd06c8467cf794d22"/>
    <p:sldId xmlns:r="http://schemas.openxmlformats.org/officeDocument/2006/relationships" id="260" r:id="Rc4bf155534864c7e"/>
    <p:sldId xmlns:r="http://schemas.openxmlformats.org/officeDocument/2006/relationships" id="261" r:id="R287b076841584371"/>
    <p:sldId xmlns:r="http://schemas.openxmlformats.org/officeDocument/2006/relationships" id="262" r:id="R4c9d4e6758c4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957ceba404333" /><Relationship Type="http://schemas.openxmlformats.org/officeDocument/2006/relationships/slide" Target="/ppt/slides/slide1.xml" Id="Rd5fc00b78c004863" /><Relationship Type="http://schemas.openxmlformats.org/officeDocument/2006/relationships/slide" Target="/ppt/slides/slide2.xml" Id="R0e54d38b51924c7e" /><Relationship Type="http://schemas.openxmlformats.org/officeDocument/2006/relationships/slide" Target="/ppt/slides/slide3.xml" Id="R0c69f18c25dd43ad" /><Relationship Type="http://schemas.openxmlformats.org/officeDocument/2006/relationships/slide" Target="/ppt/slides/slide4.xml" Id="Rd06c8467cf794d22" /><Relationship Type="http://schemas.openxmlformats.org/officeDocument/2006/relationships/slide" Target="/ppt/slides/slide5.xml" Id="Rc4bf155534864c7e" /><Relationship Type="http://schemas.openxmlformats.org/officeDocument/2006/relationships/slide" Target="/ppt/slides/slide6.xml" Id="R287b076841584371" /><Relationship Type="http://schemas.openxmlformats.org/officeDocument/2006/relationships/slide" Target="/ppt/slides/slide7.xml" Id="R4c9d4e6758c4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ff7b4085f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b299da9ff4e72" /><Relationship Type="http://schemas.openxmlformats.org/officeDocument/2006/relationships/theme" Target="/ppt/slideMasters/theme/theme1.xml" Id="R327746af0747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b299da9ff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d8454e70b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b68da05de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5041b905e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89191889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693067e5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cb6408874b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6ad08a1a0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&amp; PARTNERS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