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67d89ce68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8d52be0a54731"/>
  </p:sldMasterIdLst>
  <p:sldIdLst>
    <p:sldId xmlns:r="http://schemas.openxmlformats.org/officeDocument/2006/relationships" id="256" r:id="R2e4cccbd977540db"/>
    <p:sldId xmlns:r="http://schemas.openxmlformats.org/officeDocument/2006/relationships" id="257" r:id="Ra2066e964344489c"/>
    <p:sldId xmlns:r="http://schemas.openxmlformats.org/officeDocument/2006/relationships" id="258" r:id="R7fc09cc32f934a09"/>
    <p:sldId xmlns:r="http://schemas.openxmlformats.org/officeDocument/2006/relationships" id="259" r:id="R41a1399e78b24778"/>
    <p:sldId xmlns:r="http://schemas.openxmlformats.org/officeDocument/2006/relationships" id="260" r:id="Ra8e4e5ad68b6432d"/>
    <p:sldId xmlns:r="http://schemas.openxmlformats.org/officeDocument/2006/relationships" id="261" r:id="Rfc7035dd64c74fed"/>
    <p:sldId xmlns:r="http://schemas.openxmlformats.org/officeDocument/2006/relationships" id="262" r:id="Rccfb10218217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8d52be0a54731" /><Relationship Type="http://schemas.openxmlformats.org/officeDocument/2006/relationships/slide" Target="/ppt/slides/slide1.xml" Id="R2e4cccbd977540db" /><Relationship Type="http://schemas.openxmlformats.org/officeDocument/2006/relationships/slide" Target="/ppt/slides/slide2.xml" Id="Ra2066e964344489c" /><Relationship Type="http://schemas.openxmlformats.org/officeDocument/2006/relationships/slide" Target="/ppt/slides/slide3.xml" Id="R7fc09cc32f934a09" /><Relationship Type="http://schemas.openxmlformats.org/officeDocument/2006/relationships/slide" Target="/ppt/slides/slide4.xml" Id="R41a1399e78b24778" /><Relationship Type="http://schemas.openxmlformats.org/officeDocument/2006/relationships/slide" Target="/ppt/slides/slide5.xml" Id="Ra8e4e5ad68b6432d" /><Relationship Type="http://schemas.openxmlformats.org/officeDocument/2006/relationships/slide" Target="/ppt/slides/slide6.xml" Id="Rfc7035dd64c74fed" /><Relationship Type="http://schemas.openxmlformats.org/officeDocument/2006/relationships/slide" Target="/ppt/slides/slide7.xml" Id="Rccfb10218217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219860fa2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842f19864da7" /><Relationship Type="http://schemas.openxmlformats.org/officeDocument/2006/relationships/theme" Target="/ppt/slideMasters/theme/theme1.xml" Id="Re545f491fa79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4842f1986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5244a83a9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2dd532df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397f87056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1f010825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c78b1042d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ea1f5a7c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9ef65a33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319 834 981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423 506 554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828 183 816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