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8455e1b1de43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642307737e4140"/>
  </p:sldMasterIdLst>
  <p:sldIdLst>
    <p:sldId xmlns:r="http://schemas.openxmlformats.org/officeDocument/2006/relationships" id="256" r:id="R06a225fe4641486e"/>
    <p:sldId xmlns:r="http://schemas.openxmlformats.org/officeDocument/2006/relationships" id="257" r:id="R206efae699904e39"/>
    <p:sldId xmlns:r="http://schemas.openxmlformats.org/officeDocument/2006/relationships" id="258" r:id="R84090bb064714361"/>
    <p:sldId xmlns:r="http://schemas.openxmlformats.org/officeDocument/2006/relationships" id="259" r:id="R580c86489893487e"/>
    <p:sldId xmlns:r="http://schemas.openxmlformats.org/officeDocument/2006/relationships" id="260" r:id="Raad0e5156c3e4ef2"/>
    <p:sldId xmlns:r="http://schemas.openxmlformats.org/officeDocument/2006/relationships" id="261" r:id="Rcfd8fb620bd94d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42307737e4140" /><Relationship Type="http://schemas.openxmlformats.org/officeDocument/2006/relationships/slide" Target="/ppt/slides/slide1.xml" Id="R06a225fe4641486e" /><Relationship Type="http://schemas.openxmlformats.org/officeDocument/2006/relationships/slide" Target="/ppt/slides/slide2.xml" Id="R206efae699904e39" /><Relationship Type="http://schemas.openxmlformats.org/officeDocument/2006/relationships/slide" Target="/ppt/slides/slide3.xml" Id="R84090bb064714361" /><Relationship Type="http://schemas.openxmlformats.org/officeDocument/2006/relationships/slide" Target="/ppt/slides/slide4.xml" Id="R580c86489893487e" /><Relationship Type="http://schemas.openxmlformats.org/officeDocument/2006/relationships/slide" Target="/ppt/slides/slide5.xml" Id="Raad0e5156c3e4ef2" /><Relationship Type="http://schemas.openxmlformats.org/officeDocument/2006/relationships/slide" Target="/ppt/slides/slide6.xml" Id="Rcfd8fb620bd94d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13ad2184849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f5a156cd043bc" /><Relationship Type="http://schemas.openxmlformats.org/officeDocument/2006/relationships/theme" Target="/ppt/slideMasters/theme/theme1.xml" Id="R7c03010c10ad4f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1f5a156cd043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6316e2c9d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4c0ea84d0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aabec7bcf48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8ab478a93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264e9645849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d51963ba349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R-VENTURE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879 447 992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