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f4b985986341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ffb36cffce4f34"/>
  </p:sldMasterIdLst>
  <p:sldIdLst>
    <p:sldId xmlns:r="http://schemas.openxmlformats.org/officeDocument/2006/relationships" id="256" r:id="R4d31a9e9e77a46d4"/>
    <p:sldId xmlns:r="http://schemas.openxmlformats.org/officeDocument/2006/relationships" id="257" r:id="R5ac0db9929bb43b1"/>
    <p:sldId xmlns:r="http://schemas.openxmlformats.org/officeDocument/2006/relationships" id="258" r:id="R9ae287628f57467d"/>
    <p:sldId xmlns:r="http://schemas.openxmlformats.org/officeDocument/2006/relationships" id="259" r:id="Rffe1fe8a61834120"/>
    <p:sldId xmlns:r="http://schemas.openxmlformats.org/officeDocument/2006/relationships" id="260" r:id="R517c5b1130164380"/>
    <p:sldId xmlns:r="http://schemas.openxmlformats.org/officeDocument/2006/relationships" id="261" r:id="R1d2eebf36712427c"/>
    <p:sldId xmlns:r="http://schemas.openxmlformats.org/officeDocument/2006/relationships" id="262" r:id="Ra0222037bfaf40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ffb36cffce4f34" /><Relationship Type="http://schemas.openxmlformats.org/officeDocument/2006/relationships/slide" Target="/ppt/slides/slide1.xml" Id="R4d31a9e9e77a46d4" /><Relationship Type="http://schemas.openxmlformats.org/officeDocument/2006/relationships/slide" Target="/ppt/slides/slide2.xml" Id="R5ac0db9929bb43b1" /><Relationship Type="http://schemas.openxmlformats.org/officeDocument/2006/relationships/slide" Target="/ppt/slides/slide3.xml" Id="R9ae287628f57467d" /><Relationship Type="http://schemas.openxmlformats.org/officeDocument/2006/relationships/slide" Target="/ppt/slides/slide4.xml" Id="Rffe1fe8a61834120" /><Relationship Type="http://schemas.openxmlformats.org/officeDocument/2006/relationships/slide" Target="/ppt/slides/slide5.xml" Id="R517c5b1130164380" /><Relationship Type="http://schemas.openxmlformats.org/officeDocument/2006/relationships/slide" Target="/ppt/slides/slide6.xml" Id="R1d2eebf36712427c" /><Relationship Type="http://schemas.openxmlformats.org/officeDocument/2006/relationships/slide" Target="/ppt/slides/slide7.xml" Id="Ra0222037bfaf40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960b26b2048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f8eae0aae43a8" /><Relationship Type="http://schemas.openxmlformats.org/officeDocument/2006/relationships/theme" Target="/ppt/slideMasters/theme/theme1.xml" Id="Rb732b4bcfe064c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af8eae0aae43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7698e7d9648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0bd373c0a4e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e51698e0f40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32cb3016b44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c9886fcea49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a34a12e1946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5cebb9d564a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MABLIS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MABLIS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2 914 405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18 487 633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18 487 633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ELEONORE SIBBERN BESCHI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879 417 872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