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c44aa4b07149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389c106f7c417e"/>
  </p:sldMasterIdLst>
  <p:sldIdLst>
    <p:sldId xmlns:r="http://schemas.openxmlformats.org/officeDocument/2006/relationships" id="256" r:id="R63f78d0c90464e74"/>
    <p:sldId xmlns:r="http://schemas.openxmlformats.org/officeDocument/2006/relationships" id="257" r:id="R2d97d0c5c1674cdf"/>
    <p:sldId xmlns:r="http://schemas.openxmlformats.org/officeDocument/2006/relationships" id="258" r:id="Rf955509f4237428a"/>
    <p:sldId xmlns:r="http://schemas.openxmlformats.org/officeDocument/2006/relationships" id="259" r:id="Re4919f12babe4815"/>
    <p:sldId xmlns:r="http://schemas.openxmlformats.org/officeDocument/2006/relationships" id="260" r:id="R227380ef4ca643b5"/>
    <p:sldId xmlns:r="http://schemas.openxmlformats.org/officeDocument/2006/relationships" id="261" r:id="R1fd7970ce44c4225"/>
    <p:sldId xmlns:r="http://schemas.openxmlformats.org/officeDocument/2006/relationships" id="262" r:id="Rf326dcf9c65942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389c106f7c417e" /><Relationship Type="http://schemas.openxmlformats.org/officeDocument/2006/relationships/slide" Target="/ppt/slides/slide1.xml" Id="R63f78d0c90464e74" /><Relationship Type="http://schemas.openxmlformats.org/officeDocument/2006/relationships/slide" Target="/ppt/slides/slide2.xml" Id="R2d97d0c5c1674cdf" /><Relationship Type="http://schemas.openxmlformats.org/officeDocument/2006/relationships/slide" Target="/ppt/slides/slide3.xml" Id="Rf955509f4237428a" /><Relationship Type="http://schemas.openxmlformats.org/officeDocument/2006/relationships/slide" Target="/ppt/slides/slide4.xml" Id="Re4919f12babe4815" /><Relationship Type="http://schemas.openxmlformats.org/officeDocument/2006/relationships/slide" Target="/ppt/slides/slide5.xml" Id="R227380ef4ca643b5" /><Relationship Type="http://schemas.openxmlformats.org/officeDocument/2006/relationships/slide" Target="/ppt/slides/slide6.xml" Id="R1fd7970ce44c4225" /><Relationship Type="http://schemas.openxmlformats.org/officeDocument/2006/relationships/slide" Target="/ppt/slides/slide7.xml" Id="Rf326dcf9c65942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1a423ac1df4b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070707e2a4bfe" /><Relationship Type="http://schemas.openxmlformats.org/officeDocument/2006/relationships/theme" Target="/ppt/slideMasters/theme/theme1.xml" Id="R93a7ea6a717e49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9070707e2a4b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004b1b6cd45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34ca4ee1c24a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746cbf5d3241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30052a82644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f878f8020541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a03c15744e4e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74109739d41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ULMAR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ULMAR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ULMAR FINANS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ULMAR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ULMAR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ULMAR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2 867 379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27 740 484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27 740 739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ULMAR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ULMAR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ULMAR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Hovsetgjerde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01 10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879 387 582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ULMAR FINANS AS</a:t>
            </a:r>
          </a:p>
        </p:txBody>
      </p:sp>
    </p:spTree>
  </p:cSld>
  <p:clrMapOvr>
    <a:masterClrMapping xmlns:a="http://schemas.openxmlformats.org/drawingml/2006/main"/>
  </p:clrMapOvr>
</p:sld>
</file>