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8b75ff19d49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36d0ab30af4a39"/>
  </p:sldMasterIdLst>
  <p:sldIdLst>
    <p:sldId xmlns:r="http://schemas.openxmlformats.org/officeDocument/2006/relationships" id="256" r:id="R693b28705abb4aba"/>
    <p:sldId xmlns:r="http://schemas.openxmlformats.org/officeDocument/2006/relationships" id="257" r:id="R99da876094394c8a"/>
    <p:sldId xmlns:r="http://schemas.openxmlformats.org/officeDocument/2006/relationships" id="258" r:id="R0b28d2d9d1ce43b9"/>
    <p:sldId xmlns:r="http://schemas.openxmlformats.org/officeDocument/2006/relationships" id="259" r:id="R3b204310ad4a4d9c"/>
    <p:sldId xmlns:r="http://schemas.openxmlformats.org/officeDocument/2006/relationships" id="260" r:id="R7753aef355564203"/>
    <p:sldId xmlns:r="http://schemas.openxmlformats.org/officeDocument/2006/relationships" id="261" r:id="Ra6aa7253a7ad42d2"/>
    <p:sldId xmlns:r="http://schemas.openxmlformats.org/officeDocument/2006/relationships" id="262" r:id="R232cb6cf947241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36d0ab30af4a39" /><Relationship Type="http://schemas.openxmlformats.org/officeDocument/2006/relationships/slide" Target="/ppt/slides/slide1.xml" Id="R693b28705abb4aba" /><Relationship Type="http://schemas.openxmlformats.org/officeDocument/2006/relationships/slide" Target="/ppt/slides/slide2.xml" Id="R99da876094394c8a" /><Relationship Type="http://schemas.openxmlformats.org/officeDocument/2006/relationships/slide" Target="/ppt/slides/slide3.xml" Id="R0b28d2d9d1ce43b9" /><Relationship Type="http://schemas.openxmlformats.org/officeDocument/2006/relationships/slide" Target="/ppt/slides/slide4.xml" Id="R3b204310ad4a4d9c" /><Relationship Type="http://schemas.openxmlformats.org/officeDocument/2006/relationships/slide" Target="/ppt/slides/slide5.xml" Id="R7753aef355564203" /><Relationship Type="http://schemas.openxmlformats.org/officeDocument/2006/relationships/slide" Target="/ppt/slides/slide6.xml" Id="Ra6aa7253a7ad42d2" /><Relationship Type="http://schemas.openxmlformats.org/officeDocument/2006/relationships/slide" Target="/ppt/slides/slide7.xml" Id="R232cb6cf947241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deb7b597094a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8b090b0c2479c" /><Relationship Type="http://schemas.openxmlformats.org/officeDocument/2006/relationships/theme" Target="/ppt/slideMasters/theme/theme1.xml" Id="Re836e48f915042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28b090b0c247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ff4d675c4c4b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25271955d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3ac4fee57441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06a1d3c2444e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2650fc5040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c8ea134bf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d438975e940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GOKSTAD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GOKSTAD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1 151 410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1 012 207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10 547 402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10 779 434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SLØRDAHL DAG BJØRNAR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Landstads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01 51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879 317 002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GOKSTAD AS</a:t>
            </a:r>
          </a:p>
        </p:txBody>
      </p:sp>
    </p:spTree>
  </p:cSld>
  <p:clrMapOvr>
    <a:masterClrMapping xmlns:a="http://schemas.openxmlformats.org/drawingml/2006/main"/>
  </p:clrMapOvr>
</p:sld>
</file>