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f96f26c2d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24b61d16f4250"/>
  </p:sldMasterIdLst>
  <p:sldIdLst>
    <p:sldId xmlns:r="http://schemas.openxmlformats.org/officeDocument/2006/relationships" id="256" r:id="R89801a14ab044014"/>
    <p:sldId xmlns:r="http://schemas.openxmlformats.org/officeDocument/2006/relationships" id="257" r:id="Rc7d8f31209b846a5"/>
    <p:sldId xmlns:r="http://schemas.openxmlformats.org/officeDocument/2006/relationships" id="258" r:id="R4d2b5f67e5f04b30"/>
    <p:sldId xmlns:r="http://schemas.openxmlformats.org/officeDocument/2006/relationships" id="259" r:id="R99c49627810043d3"/>
    <p:sldId xmlns:r="http://schemas.openxmlformats.org/officeDocument/2006/relationships" id="260" r:id="R771ee77d44f4408a"/>
    <p:sldId xmlns:r="http://schemas.openxmlformats.org/officeDocument/2006/relationships" id="261" r:id="R3be61174001545d7"/>
    <p:sldId xmlns:r="http://schemas.openxmlformats.org/officeDocument/2006/relationships" id="262" r:id="R7cca3f175ebf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24b61d16f4250" /><Relationship Type="http://schemas.openxmlformats.org/officeDocument/2006/relationships/slide" Target="/ppt/slides/slide1.xml" Id="R89801a14ab044014" /><Relationship Type="http://schemas.openxmlformats.org/officeDocument/2006/relationships/slide" Target="/ppt/slides/slide2.xml" Id="Rc7d8f31209b846a5" /><Relationship Type="http://schemas.openxmlformats.org/officeDocument/2006/relationships/slide" Target="/ppt/slides/slide3.xml" Id="R4d2b5f67e5f04b30" /><Relationship Type="http://schemas.openxmlformats.org/officeDocument/2006/relationships/slide" Target="/ppt/slides/slide4.xml" Id="R99c49627810043d3" /><Relationship Type="http://schemas.openxmlformats.org/officeDocument/2006/relationships/slide" Target="/ppt/slides/slide5.xml" Id="R771ee77d44f4408a" /><Relationship Type="http://schemas.openxmlformats.org/officeDocument/2006/relationships/slide" Target="/ppt/slides/slide6.xml" Id="R3be61174001545d7" /><Relationship Type="http://schemas.openxmlformats.org/officeDocument/2006/relationships/slide" Target="/ppt/slides/slide7.xml" Id="R7cca3f175ebf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cc947fdc8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9b82b68548db" /><Relationship Type="http://schemas.openxmlformats.org/officeDocument/2006/relationships/theme" Target="/ppt/slideMasters/theme/theme1.xml" Id="R175ddd78c7db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89b82b685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5f452bbb4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dd01767d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1b8c09fd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014d545c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fbdec673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d7d60cac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955f28504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STUGUDAL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 EIENDOM AS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21 914 803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HÅVARD MORSET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878 713 672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