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f4f9173c7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5ab45578e848ca"/>
  </p:sldMasterIdLst>
  <p:sldIdLst>
    <p:sldId xmlns:r="http://schemas.openxmlformats.org/officeDocument/2006/relationships" id="256" r:id="R4d39edebb33d4367"/>
    <p:sldId xmlns:r="http://schemas.openxmlformats.org/officeDocument/2006/relationships" id="257" r:id="R9a8fa96021424e14"/>
    <p:sldId xmlns:r="http://schemas.openxmlformats.org/officeDocument/2006/relationships" id="258" r:id="Re041525839c14201"/>
    <p:sldId xmlns:r="http://schemas.openxmlformats.org/officeDocument/2006/relationships" id="259" r:id="R89b9f47d2c454f1d"/>
    <p:sldId xmlns:r="http://schemas.openxmlformats.org/officeDocument/2006/relationships" id="260" r:id="R76c380447dba4b4d"/>
    <p:sldId xmlns:r="http://schemas.openxmlformats.org/officeDocument/2006/relationships" id="261" r:id="Ra61816c144344c57"/>
    <p:sldId xmlns:r="http://schemas.openxmlformats.org/officeDocument/2006/relationships" id="262" r:id="R5a5dab7c83de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ab45578e848ca" /><Relationship Type="http://schemas.openxmlformats.org/officeDocument/2006/relationships/slide" Target="/ppt/slides/slide1.xml" Id="R4d39edebb33d4367" /><Relationship Type="http://schemas.openxmlformats.org/officeDocument/2006/relationships/slide" Target="/ppt/slides/slide2.xml" Id="R9a8fa96021424e14" /><Relationship Type="http://schemas.openxmlformats.org/officeDocument/2006/relationships/slide" Target="/ppt/slides/slide3.xml" Id="Re041525839c14201" /><Relationship Type="http://schemas.openxmlformats.org/officeDocument/2006/relationships/slide" Target="/ppt/slides/slide4.xml" Id="R89b9f47d2c454f1d" /><Relationship Type="http://schemas.openxmlformats.org/officeDocument/2006/relationships/slide" Target="/ppt/slides/slide5.xml" Id="R76c380447dba4b4d" /><Relationship Type="http://schemas.openxmlformats.org/officeDocument/2006/relationships/slide" Target="/ppt/slides/slide6.xml" Id="Ra61816c144344c57" /><Relationship Type="http://schemas.openxmlformats.org/officeDocument/2006/relationships/slide" Target="/ppt/slides/slide7.xml" Id="R5a5dab7c83de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11ae91b87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f8e1a87f46b8" /><Relationship Type="http://schemas.openxmlformats.org/officeDocument/2006/relationships/theme" Target="/ppt/slideMasters/theme/theme1.xml" Id="R6aa58afb88504a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af8e1a87f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378e613e6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6234dd398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5bee3f1a2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42665905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c0a7f4de3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08676db334f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439360369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GLOPPEN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GLOPPEN HOTELL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32 864 420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−1 024 336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−2 806 632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5 061 315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Sørstrandsvegen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post@gloppenhotell.no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878 677 102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