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d8c6bd64d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fc65886cf4680"/>
  </p:sldMasterIdLst>
  <p:sldIdLst>
    <p:sldId xmlns:r="http://schemas.openxmlformats.org/officeDocument/2006/relationships" id="256" r:id="Rb1551fca515c4cae"/>
    <p:sldId xmlns:r="http://schemas.openxmlformats.org/officeDocument/2006/relationships" id="257" r:id="Rf3aa0378ce71479b"/>
    <p:sldId xmlns:r="http://schemas.openxmlformats.org/officeDocument/2006/relationships" id="258" r:id="Ra5f493fd0523465b"/>
    <p:sldId xmlns:r="http://schemas.openxmlformats.org/officeDocument/2006/relationships" id="259" r:id="R6e2521fc34b7465c"/>
    <p:sldId xmlns:r="http://schemas.openxmlformats.org/officeDocument/2006/relationships" id="260" r:id="R645956ea36594947"/>
    <p:sldId xmlns:r="http://schemas.openxmlformats.org/officeDocument/2006/relationships" id="261" r:id="R3abf14536877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fc65886cf4680" /><Relationship Type="http://schemas.openxmlformats.org/officeDocument/2006/relationships/slide" Target="/ppt/slides/slide1.xml" Id="Rb1551fca515c4cae" /><Relationship Type="http://schemas.openxmlformats.org/officeDocument/2006/relationships/slide" Target="/ppt/slides/slide2.xml" Id="Rf3aa0378ce71479b" /><Relationship Type="http://schemas.openxmlformats.org/officeDocument/2006/relationships/slide" Target="/ppt/slides/slide3.xml" Id="Ra5f493fd0523465b" /><Relationship Type="http://schemas.openxmlformats.org/officeDocument/2006/relationships/slide" Target="/ppt/slides/slide4.xml" Id="R6e2521fc34b7465c" /><Relationship Type="http://schemas.openxmlformats.org/officeDocument/2006/relationships/slide" Target="/ppt/slides/slide5.xml" Id="R645956ea36594947" /><Relationship Type="http://schemas.openxmlformats.org/officeDocument/2006/relationships/slide" Target="/ppt/slides/slide6.xml" Id="R3abf14536877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ca213fbf7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b378adab4a74" /><Relationship Type="http://schemas.openxmlformats.org/officeDocument/2006/relationships/theme" Target="/ppt/slideMasters/theme/theme1.xml" Id="Rbcaec681b6bb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0b378adab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3c34b1d1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fc014ac1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92e9038f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faeba69e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6009b4d9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fbe72165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