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c5b6c21d424d1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62c83ef80d34d61"/>
  </p:sldMasterIdLst>
  <p:sldIdLst>
    <p:sldId xmlns:r="http://schemas.openxmlformats.org/officeDocument/2006/relationships" id="256" r:id="Rb0cd1e5b4fbd4516"/>
    <p:sldId xmlns:r="http://schemas.openxmlformats.org/officeDocument/2006/relationships" id="257" r:id="Rc1d8f23236d14103"/>
    <p:sldId xmlns:r="http://schemas.openxmlformats.org/officeDocument/2006/relationships" id="258" r:id="Rf9185a5d659344ba"/>
    <p:sldId xmlns:r="http://schemas.openxmlformats.org/officeDocument/2006/relationships" id="259" r:id="R55184c609ca9496d"/>
    <p:sldId xmlns:r="http://schemas.openxmlformats.org/officeDocument/2006/relationships" id="260" r:id="Re8b606d9d64a4dc5"/>
    <p:sldId xmlns:r="http://schemas.openxmlformats.org/officeDocument/2006/relationships" id="261" r:id="R2be5f98d7e644b48"/>
    <p:sldId xmlns:r="http://schemas.openxmlformats.org/officeDocument/2006/relationships" id="262" r:id="Rcd822c68b1d7426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2c83ef80d34d61" /><Relationship Type="http://schemas.openxmlformats.org/officeDocument/2006/relationships/slide" Target="/ppt/slides/slide1.xml" Id="Rb0cd1e5b4fbd4516" /><Relationship Type="http://schemas.openxmlformats.org/officeDocument/2006/relationships/slide" Target="/ppt/slides/slide2.xml" Id="Rc1d8f23236d14103" /><Relationship Type="http://schemas.openxmlformats.org/officeDocument/2006/relationships/slide" Target="/ppt/slides/slide3.xml" Id="Rf9185a5d659344ba" /><Relationship Type="http://schemas.openxmlformats.org/officeDocument/2006/relationships/slide" Target="/ppt/slides/slide4.xml" Id="R55184c609ca9496d" /><Relationship Type="http://schemas.openxmlformats.org/officeDocument/2006/relationships/slide" Target="/ppt/slides/slide5.xml" Id="Re8b606d9d64a4dc5" /><Relationship Type="http://schemas.openxmlformats.org/officeDocument/2006/relationships/slide" Target="/ppt/slides/slide6.xml" Id="R2be5f98d7e644b48" /><Relationship Type="http://schemas.openxmlformats.org/officeDocument/2006/relationships/slide" Target="/ppt/slides/slide7.xml" Id="Rcd822c68b1d7426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c34f482d4f642a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a82e37a9ba43a1" /><Relationship Type="http://schemas.openxmlformats.org/officeDocument/2006/relationships/theme" Target="/ppt/slideMasters/theme/theme1.xml" Id="Rc64c93117af146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a82e37a9ba43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e197b20d084d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32e69b153148e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5792c7522e4ae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b0f2c4df5045d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4b9a6741b149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1bbf3d19c29402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9e4eed54b34c0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KAROLINE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KAROLINE AS ble etablert [år] og holder til i Jar.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15 005 735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14 839 656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14 359 857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56 309 443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57 272 172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99,5 %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IDA KAROLINE THAULOW  –  0,5 %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Ida K Thaulow, Gimleveien 35D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1358 Jar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67 59 09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876 729 342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KAROLINE AS</a:t>
            </a:r>
          </a:p>
        </p:txBody>
      </p:sp>
    </p:spTree>
  </p:cSld>
  <p:clrMapOvr>
    <a:masterClrMapping xmlns:a="http://schemas.openxmlformats.org/drawingml/2006/main"/>
  </p:clrMapOvr>
</p:sld>
</file>