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486e5533f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ca7398f97a4915"/>
  </p:sldMasterIdLst>
  <p:sldIdLst>
    <p:sldId xmlns:r="http://schemas.openxmlformats.org/officeDocument/2006/relationships" id="256" r:id="R4b4d7daea434468b"/>
    <p:sldId xmlns:r="http://schemas.openxmlformats.org/officeDocument/2006/relationships" id="257" r:id="R8f0d8e52ff374065"/>
    <p:sldId xmlns:r="http://schemas.openxmlformats.org/officeDocument/2006/relationships" id="258" r:id="Rdd180b59c8724553"/>
    <p:sldId xmlns:r="http://schemas.openxmlformats.org/officeDocument/2006/relationships" id="259" r:id="R10444fb27be34909"/>
    <p:sldId xmlns:r="http://schemas.openxmlformats.org/officeDocument/2006/relationships" id="260" r:id="R9ab47c79e6a2475e"/>
    <p:sldId xmlns:r="http://schemas.openxmlformats.org/officeDocument/2006/relationships" id="261" r:id="R0a011453ca13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ca7398f97a4915" /><Relationship Type="http://schemas.openxmlformats.org/officeDocument/2006/relationships/slide" Target="/ppt/slides/slide1.xml" Id="R4b4d7daea434468b" /><Relationship Type="http://schemas.openxmlformats.org/officeDocument/2006/relationships/slide" Target="/ppt/slides/slide2.xml" Id="R8f0d8e52ff374065" /><Relationship Type="http://schemas.openxmlformats.org/officeDocument/2006/relationships/slide" Target="/ppt/slides/slide3.xml" Id="Rdd180b59c8724553" /><Relationship Type="http://schemas.openxmlformats.org/officeDocument/2006/relationships/slide" Target="/ppt/slides/slide4.xml" Id="R10444fb27be34909" /><Relationship Type="http://schemas.openxmlformats.org/officeDocument/2006/relationships/slide" Target="/ppt/slides/slide5.xml" Id="R9ab47c79e6a2475e" /><Relationship Type="http://schemas.openxmlformats.org/officeDocument/2006/relationships/slide" Target="/ppt/slides/slide6.xml" Id="R0a011453ca13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9186a4884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fa9d81eb443f5" /><Relationship Type="http://schemas.openxmlformats.org/officeDocument/2006/relationships/theme" Target="/ppt/slideMasters/theme/theme1.xml" Id="R6dea1c7c601d4d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fa9d81eb443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5e76cfdf6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b8fae7881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a56964b1e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ec86fe744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64bab598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afe510c80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JOHANSEN REVISJON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JOHANSEN REVISJON ANS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4 117 575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779 422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08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875 962 752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JOHANSEN REVISJON ANS</a:t>
            </a:r>
          </a:p>
        </p:txBody>
      </p:sp>
    </p:spTree>
  </p:cSld>
  <p:clrMapOvr>
    <a:masterClrMapping xmlns:a="http://schemas.openxmlformats.org/drawingml/2006/main"/>
  </p:clrMapOvr>
</p:sld>
</file>