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5b0397ec440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fcb216c334b42"/>
  </p:sldMasterIdLst>
  <p:sldIdLst>
    <p:sldId xmlns:r="http://schemas.openxmlformats.org/officeDocument/2006/relationships" id="256" r:id="R7302307d97284634"/>
    <p:sldId xmlns:r="http://schemas.openxmlformats.org/officeDocument/2006/relationships" id="257" r:id="Rfc9023d345774279"/>
    <p:sldId xmlns:r="http://schemas.openxmlformats.org/officeDocument/2006/relationships" id="258" r:id="Ra3912f216d784439"/>
    <p:sldId xmlns:r="http://schemas.openxmlformats.org/officeDocument/2006/relationships" id="259" r:id="R0f4fd4de221a4258"/>
    <p:sldId xmlns:r="http://schemas.openxmlformats.org/officeDocument/2006/relationships" id="260" r:id="Rdc2a43b8dd3747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fcb216c334b42" /><Relationship Type="http://schemas.openxmlformats.org/officeDocument/2006/relationships/slide" Target="/ppt/slides/slide1.xml" Id="R7302307d97284634" /><Relationship Type="http://schemas.openxmlformats.org/officeDocument/2006/relationships/slide" Target="/ppt/slides/slide2.xml" Id="Rfc9023d345774279" /><Relationship Type="http://schemas.openxmlformats.org/officeDocument/2006/relationships/slide" Target="/ppt/slides/slide3.xml" Id="Ra3912f216d784439" /><Relationship Type="http://schemas.openxmlformats.org/officeDocument/2006/relationships/slide" Target="/ppt/slides/slide4.xml" Id="R0f4fd4de221a4258" /><Relationship Type="http://schemas.openxmlformats.org/officeDocument/2006/relationships/slide" Target="/ppt/slides/slide5.xml" Id="Rdc2a43b8dd3747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d05d7bb0a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ddb1dffa40d8" /><Relationship Type="http://schemas.openxmlformats.org/officeDocument/2006/relationships/theme" Target="/ppt/slideMasters/theme/theme1.xml" Id="Re696ea8c6d87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cddb1dffa40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25c6c43c5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4dc4c8cdd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54c468f641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c1e9ed83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2dfbe5294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